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88" r:id="rId3"/>
    <p:sldId id="310" r:id="rId4"/>
    <p:sldId id="311" r:id="rId5"/>
    <p:sldId id="319" r:id="rId6"/>
    <p:sldId id="312" r:id="rId7"/>
    <p:sldId id="290" r:id="rId8"/>
    <p:sldId id="304" r:id="rId9"/>
    <p:sldId id="308" r:id="rId10"/>
    <p:sldId id="313" r:id="rId11"/>
    <p:sldId id="314" r:id="rId12"/>
    <p:sldId id="315" r:id="rId13"/>
    <p:sldId id="316" r:id="rId14"/>
    <p:sldId id="318" r:id="rId15"/>
    <p:sldId id="317" r:id="rId16"/>
    <p:sldId id="320" r:id="rId17"/>
    <p:sldId id="302" r:id="rId18"/>
    <p:sldId id="299" r:id="rId19"/>
    <p:sldId id="30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>
        <p:scale>
          <a:sx n="91" d="100"/>
          <a:sy n="91" d="100"/>
        </p:scale>
        <p:origin x="-1219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46E97-2A3A-4D74-A2B5-4FDDF360210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190B00B-11FC-4B8C-B504-FFF052843EED}">
      <dgm:prSet phldrT="[Текст]"/>
      <dgm:spPr/>
      <dgm:t>
        <a:bodyPr/>
        <a:lstStyle/>
        <a:p>
          <a:r>
            <a:rPr lang="ru-RU" i="1" dirty="0" smtClean="0">
              <a:solidFill>
                <a:schemeClr val="tx2"/>
              </a:solidFill>
              <a:latin typeface="Cambria заголовки"/>
            </a:rPr>
            <a:t>Заведующая отделением</a:t>
          </a:r>
          <a:endParaRPr lang="ru-RU" i="1" dirty="0">
            <a:solidFill>
              <a:schemeClr val="tx2"/>
            </a:solidFill>
            <a:latin typeface="Cambria заголовки"/>
          </a:endParaRPr>
        </a:p>
      </dgm:t>
    </dgm:pt>
    <dgm:pt modelId="{58A7CE2B-BA7B-4688-8A83-99629135902E}" type="parTrans" cxnId="{0C564A8C-BAFD-42B0-B9C7-54460F7B0B79}">
      <dgm:prSet/>
      <dgm:spPr/>
      <dgm:t>
        <a:bodyPr/>
        <a:lstStyle/>
        <a:p>
          <a:endParaRPr lang="ru-RU"/>
        </a:p>
      </dgm:t>
    </dgm:pt>
    <dgm:pt modelId="{095CF9B8-4796-4843-9E4C-ACC9C4E94445}" type="sibTrans" cxnId="{0C564A8C-BAFD-42B0-B9C7-54460F7B0B79}">
      <dgm:prSet/>
      <dgm:spPr/>
      <dgm:t>
        <a:bodyPr/>
        <a:lstStyle/>
        <a:p>
          <a:endParaRPr lang="ru-RU"/>
        </a:p>
      </dgm:t>
    </dgm:pt>
    <dgm:pt modelId="{D880207E-20C6-4560-9DBE-1D325ED8125A}" type="asst">
      <dgm:prSet phldrT="[Текст]"/>
      <dgm:spPr/>
      <dgm:t>
        <a:bodyPr/>
        <a:lstStyle/>
        <a:p>
          <a:r>
            <a:rPr lang="ru-RU" i="1" dirty="0" smtClean="0">
              <a:solidFill>
                <a:schemeClr val="tx2"/>
              </a:solidFill>
              <a:latin typeface="Cambria заголовки"/>
            </a:rPr>
            <a:t>Педагог-психолог</a:t>
          </a:r>
          <a:endParaRPr lang="ru-RU" i="1" dirty="0">
            <a:solidFill>
              <a:schemeClr val="tx2"/>
            </a:solidFill>
            <a:latin typeface="Cambria заголовки"/>
          </a:endParaRPr>
        </a:p>
      </dgm:t>
    </dgm:pt>
    <dgm:pt modelId="{77ED388A-4404-49DC-A25E-23786B33316B}" type="parTrans" cxnId="{E7C67F71-4736-4D36-A678-1AE6728F489E}">
      <dgm:prSet/>
      <dgm:spPr/>
      <dgm:t>
        <a:bodyPr/>
        <a:lstStyle/>
        <a:p>
          <a:endParaRPr lang="ru-RU"/>
        </a:p>
      </dgm:t>
    </dgm:pt>
    <dgm:pt modelId="{66FEA1C3-C26F-4CDF-9A64-EEA9B8C7EC02}" type="sibTrans" cxnId="{E7C67F71-4736-4D36-A678-1AE6728F489E}">
      <dgm:prSet/>
      <dgm:spPr/>
      <dgm:t>
        <a:bodyPr/>
        <a:lstStyle/>
        <a:p>
          <a:endParaRPr lang="ru-RU"/>
        </a:p>
      </dgm:t>
    </dgm:pt>
    <dgm:pt modelId="{5B17E4ED-F832-46D4-ACB6-B6033E24C2A4}">
      <dgm:prSet phldrT="[Текст]"/>
      <dgm:spPr/>
      <dgm:t>
        <a:bodyPr/>
        <a:lstStyle/>
        <a:p>
          <a:r>
            <a:rPr lang="ru-RU" i="1" dirty="0" smtClean="0">
              <a:solidFill>
                <a:schemeClr val="tx2"/>
              </a:solidFill>
              <a:latin typeface="Cambria заголовки"/>
            </a:rPr>
            <a:t>Специалисты по социальной работе (участковые) </a:t>
          </a:r>
          <a:endParaRPr lang="ru-RU" i="1" dirty="0">
            <a:solidFill>
              <a:schemeClr val="tx2"/>
            </a:solidFill>
            <a:latin typeface="Cambria заголовки"/>
          </a:endParaRPr>
        </a:p>
      </dgm:t>
    </dgm:pt>
    <dgm:pt modelId="{B03EDD6E-9289-4A05-A9A6-35EA2B24B06C}" type="parTrans" cxnId="{265F7F31-EEDB-4E56-B73D-04793E35F4C5}">
      <dgm:prSet/>
      <dgm:spPr/>
      <dgm:t>
        <a:bodyPr/>
        <a:lstStyle/>
        <a:p>
          <a:endParaRPr lang="ru-RU"/>
        </a:p>
      </dgm:t>
    </dgm:pt>
    <dgm:pt modelId="{12F255F7-981F-483E-8205-6BDADC978EB2}" type="sibTrans" cxnId="{265F7F31-EEDB-4E56-B73D-04793E35F4C5}">
      <dgm:prSet/>
      <dgm:spPr/>
      <dgm:t>
        <a:bodyPr/>
        <a:lstStyle/>
        <a:p>
          <a:endParaRPr lang="ru-RU"/>
        </a:p>
      </dgm:t>
    </dgm:pt>
    <dgm:pt modelId="{B99CC435-FE61-40A3-B4C0-3C503E9CF555}" type="asst">
      <dgm:prSet/>
      <dgm:spPr/>
      <dgm:t>
        <a:bodyPr/>
        <a:lstStyle/>
        <a:p>
          <a:r>
            <a:rPr lang="ru-RU" i="1" dirty="0" smtClean="0">
              <a:solidFill>
                <a:schemeClr val="tx2"/>
              </a:solidFill>
              <a:latin typeface="Cambria заголовки"/>
            </a:rPr>
            <a:t>Социальный педагог</a:t>
          </a:r>
          <a:endParaRPr lang="ru-RU" i="1" dirty="0">
            <a:solidFill>
              <a:schemeClr val="tx2"/>
            </a:solidFill>
            <a:latin typeface="Cambria заголовки"/>
          </a:endParaRPr>
        </a:p>
      </dgm:t>
    </dgm:pt>
    <dgm:pt modelId="{7D90B702-CD85-475C-B6F8-6C9CFADF5561}" type="parTrans" cxnId="{220EE250-58BB-4CC2-BDBB-E73C70AB1E73}">
      <dgm:prSet/>
      <dgm:spPr/>
      <dgm:t>
        <a:bodyPr/>
        <a:lstStyle/>
        <a:p>
          <a:endParaRPr lang="ru-RU"/>
        </a:p>
      </dgm:t>
    </dgm:pt>
    <dgm:pt modelId="{240AA0EB-D3DE-41BC-A4DC-69BA00F0872D}" type="sibTrans" cxnId="{220EE250-58BB-4CC2-BDBB-E73C70AB1E73}">
      <dgm:prSet/>
      <dgm:spPr/>
      <dgm:t>
        <a:bodyPr/>
        <a:lstStyle/>
        <a:p>
          <a:endParaRPr lang="ru-RU"/>
        </a:p>
      </dgm:t>
    </dgm:pt>
    <dgm:pt modelId="{3B8D8250-77EF-4EB4-9B04-42FFE5C115B5}" type="pres">
      <dgm:prSet presAssocID="{C6546E97-2A3A-4D74-A2B5-4FDDF36021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C6921B-F948-4F81-9CEB-1FE5594C7B3D}" type="pres">
      <dgm:prSet presAssocID="{B190B00B-11FC-4B8C-B504-FFF052843EED}" presName="hierRoot1" presStyleCnt="0">
        <dgm:presLayoutVars>
          <dgm:hierBranch val="init"/>
        </dgm:presLayoutVars>
      </dgm:prSet>
      <dgm:spPr/>
    </dgm:pt>
    <dgm:pt modelId="{1C5FDF9A-55EE-4105-A777-5D4DE262BE87}" type="pres">
      <dgm:prSet presAssocID="{B190B00B-11FC-4B8C-B504-FFF052843EED}" presName="rootComposite1" presStyleCnt="0"/>
      <dgm:spPr/>
    </dgm:pt>
    <dgm:pt modelId="{BB584E75-9010-40B1-AAE0-9908E2B0D9D0}" type="pres">
      <dgm:prSet presAssocID="{B190B00B-11FC-4B8C-B504-FFF052843E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931422-ED71-48E7-8EA7-F0A8D90E5C33}" type="pres">
      <dgm:prSet presAssocID="{B190B00B-11FC-4B8C-B504-FFF052843E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1F5179-9994-49F6-BE3F-89405C8FB24D}" type="pres">
      <dgm:prSet presAssocID="{B190B00B-11FC-4B8C-B504-FFF052843EED}" presName="hierChild2" presStyleCnt="0"/>
      <dgm:spPr/>
    </dgm:pt>
    <dgm:pt modelId="{07858F38-8EAE-46E2-A2FB-A5166FEDC23C}" type="pres">
      <dgm:prSet presAssocID="{B03EDD6E-9289-4A05-A9A6-35EA2B24B06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68902BA-F173-43A8-9139-05506D52ADF3}" type="pres">
      <dgm:prSet presAssocID="{5B17E4ED-F832-46D4-ACB6-B6033E24C2A4}" presName="hierRoot2" presStyleCnt="0">
        <dgm:presLayoutVars>
          <dgm:hierBranch val="init"/>
        </dgm:presLayoutVars>
      </dgm:prSet>
      <dgm:spPr/>
    </dgm:pt>
    <dgm:pt modelId="{3CB5987D-C407-469D-B13F-1F675E7E1C7A}" type="pres">
      <dgm:prSet presAssocID="{5B17E4ED-F832-46D4-ACB6-B6033E24C2A4}" presName="rootComposite" presStyleCnt="0"/>
      <dgm:spPr/>
    </dgm:pt>
    <dgm:pt modelId="{49580FA9-939B-420A-AC2F-04B3A6BDE542}" type="pres">
      <dgm:prSet presAssocID="{5B17E4ED-F832-46D4-ACB6-B6033E24C2A4}" presName="rootText" presStyleLbl="node2" presStyleIdx="0" presStyleCnt="1" custScaleX="219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8554B-7A85-48C4-94BD-CEC38480D364}" type="pres">
      <dgm:prSet presAssocID="{5B17E4ED-F832-46D4-ACB6-B6033E24C2A4}" presName="rootConnector" presStyleLbl="node2" presStyleIdx="0" presStyleCnt="1"/>
      <dgm:spPr/>
      <dgm:t>
        <a:bodyPr/>
        <a:lstStyle/>
        <a:p>
          <a:endParaRPr lang="ru-RU"/>
        </a:p>
      </dgm:t>
    </dgm:pt>
    <dgm:pt modelId="{A7F276D0-107E-4EA5-98A8-E09186E173A0}" type="pres">
      <dgm:prSet presAssocID="{5B17E4ED-F832-46D4-ACB6-B6033E24C2A4}" presName="hierChild4" presStyleCnt="0"/>
      <dgm:spPr/>
    </dgm:pt>
    <dgm:pt modelId="{321DDF03-58BA-45D5-8865-5E4744AF57BD}" type="pres">
      <dgm:prSet presAssocID="{5B17E4ED-F832-46D4-ACB6-B6033E24C2A4}" presName="hierChild5" presStyleCnt="0"/>
      <dgm:spPr/>
    </dgm:pt>
    <dgm:pt modelId="{5E7E1610-4D13-448C-8EA0-E53697813465}" type="pres">
      <dgm:prSet presAssocID="{B190B00B-11FC-4B8C-B504-FFF052843EED}" presName="hierChild3" presStyleCnt="0"/>
      <dgm:spPr/>
    </dgm:pt>
    <dgm:pt modelId="{C599ED27-91AE-46BB-87CA-903BEB2E704B}" type="pres">
      <dgm:prSet presAssocID="{77ED388A-4404-49DC-A25E-23786B33316B}" presName="Name111" presStyleLbl="parChTrans1D2" presStyleIdx="1" presStyleCnt="3"/>
      <dgm:spPr/>
      <dgm:t>
        <a:bodyPr/>
        <a:lstStyle/>
        <a:p>
          <a:endParaRPr lang="ru-RU"/>
        </a:p>
      </dgm:t>
    </dgm:pt>
    <dgm:pt modelId="{A60439CD-E8AF-4F7F-BA73-430283C52C42}" type="pres">
      <dgm:prSet presAssocID="{D880207E-20C6-4560-9DBE-1D325ED8125A}" presName="hierRoot3" presStyleCnt="0">
        <dgm:presLayoutVars>
          <dgm:hierBranch val="init"/>
        </dgm:presLayoutVars>
      </dgm:prSet>
      <dgm:spPr/>
    </dgm:pt>
    <dgm:pt modelId="{04AF866D-E04E-42ED-B836-F4317BD0EB34}" type="pres">
      <dgm:prSet presAssocID="{D880207E-20C6-4560-9DBE-1D325ED8125A}" presName="rootComposite3" presStyleCnt="0"/>
      <dgm:spPr/>
    </dgm:pt>
    <dgm:pt modelId="{69980300-49DE-473C-B1BB-A54FC1DD2256}" type="pres">
      <dgm:prSet presAssocID="{D880207E-20C6-4560-9DBE-1D325ED8125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D2F13-ADE0-46F5-9D37-C4BED23E5955}" type="pres">
      <dgm:prSet presAssocID="{D880207E-20C6-4560-9DBE-1D325ED8125A}" presName="rootConnector3" presStyleLbl="asst1" presStyleIdx="0" presStyleCnt="2"/>
      <dgm:spPr/>
      <dgm:t>
        <a:bodyPr/>
        <a:lstStyle/>
        <a:p>
          <a:endParaRPr lang="ru-RU"/>
        </a:p>
      </dgm:t>
    </dgm:pt>
    <dgm:pt modelId="{F665A4AE-15D0-497A-8CEE-B1B0B26B1EDE}" type="pres">
      <dgm:prSet presAssocID="{D880207E-20C6-4560-9DBE-1D325ED8125A}" presName="hierChild6" presStyleCnt="0"/>
      <dgm:spPr/>
    </dgm:pt>
    <dgm:pt modelId="{10F02D92-5B4A-45BD-ABFE-F333B9F02E72}" type="pres">
      <dgm:prSet presAssocID="{D880207E-20C6-4560-9DBE-1D325ED8125A}" presName="hierChild7" presStyleCnt="0"/>
      <dgm:spPr/>
    </dgm:pt>
    <dgm:pt modelId="{A59674C8-0F17-40EA-B8BB-A576922BAB84}" type="pres">
      <dgm:prSet presAssocID="{7D90B702-CD85-475C-B6F8-6C9CFADF5561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93D1B5C6-6DE2-46A1-B661-EA39F8E0808A}" type="pres">
      <dgm:prSet presAssocID="{B99CC435-FE61-40A3-B4C0-3C503E9CF555}" presName="hierRoot3" presStyleCnt="0">
        <dgm:presLayoutVars>
          <dgm:hierBranch val="init"/>
        </dgm:presLayoutVars>
      </dgm:prSet>
      <dgm:spPr/>
    </dgm:pt>
    <dgm:pt modelId="{EFE056F1-5AA2-4DCD-8E48-EF33D1A2D427}" type="pres">
      <dgm:prSet presAssocID="{B99CC435-FE61-40A3-B4C0-3C503E9CF555}" presName="rootComposite3" presStyleCnt="0"/>
      <dgm:spPr/>
    </dgm:pt>
    <dgm:pt modelId="{32BC3F1B-A319-4668-B5BD-98260296E1B1}" type="pres">
      <dgm:prSet presAssocID="{B99CC435-FE61-40A3-B4C0-3C503E9CF555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6EBE83-0090-4F50-9988-1002F7F8B813}" type="pres">
      <dgm:prSet presAssocID="{B99CC435-FE61-40A3-B4C0-3C503E9CF555}" presName="rootConnector3" presStyleLbl="asst1" presStyleIdx="1" presStyleCnt="2"/>
      <dgm:spPr/>
      <dgm:t>
        <a:bodyPr/>
        <a:lstStyle/>
        <a:p>
          <a:endParaRPr lang="ru-RU"/>
        </a:p>
      </dgm:t>
    </dgm:pt>
    <dgm:pt modelId="{1D4F478E-F867-4907-AF4E-73F87A3A5466}" type="pres">
      <dgm:prSet presAssocID="{B99CC435-FE61-40A3-B4C0-3C503E9CF555}" presName="hierChild6" presStyleCnt="0"/>
      <dgm:spPr/>
    </dgm:pt>
    <dgm:pt modelId="{16110E20-818F-4397-980F-66245283BA58}" type="pres">
      <dgm:prSet presAssocID="{B99CC435-FE61-40A3-B4C0-3C503E9CF555}" presName="hierChild7" presStyleCnt="0"/>
      <dgm:spPr/>
    </dgm:pt>
  </dgm:ptLst>
  <dgm:cxnLst>
    <dgm:cxn modelId="{C38211C4-2A00-41B7-B815-38B9F0CFA4C7}" type="presOf" srcId="{B03EDD6E-9289-4A05-A9A6-35EA2B24B06C}" destId="{07858F38-8EAE-46E2-A2FB-A5166FEDC23C}" srcOrd="0" destOrd="0" presId="urn:microsoft.com/office/officeart/2005/8/layout/orgChart1"/>
    <dgm:cxn modelId="{2199C884-5C47-4BFE-9ABC-00CD46D2597E}" type="presOf" srcId="{B99CC435-FE61-40A3-B4C0-3C503E9CF555}" destId="{796EBE83-0090-4F50-9988-1002F7F8B813}" srcOrd="1" destOrd="0" presId="urn:microsoft.com/office/officeart/2005/8/layout/orgChart1"/>
    <dgm:cxn modelId="{4656D519-3ECC-423C-954B-B0AD6A26B660}" type="presOf" srcId="{B99CC435-FE61-40A3-B4C0-3C503E9CF555}" destId="{32BC3F1B-A319-4668-B5BD-98260296E1B1}" srcOrd="0" destOrd="0" presId="urn:microsoft.com/office/officeart/2005/8/layout/orgChart1"/>
    <dgm:cxn modelId="{532C8CAA-BF58-4305-A218-7A22744E178A}" type="presOf" srcId="{B190B00B-11FC-4B8C-B504-FFF052843EED}" destId="{56931422-ED71-48E7-8EA7-F0A8D90E5C33}" srcOrd="1" destOrd="0" presId="urn:microsoft.com/office/officeart/2005/8/layout/orgChart1"/>
    <dgm:cxn modelId="{921AEE54-303E-4868-849E-4DC63E64AB5D}" type="presOf" srcId="{77ED388A-4404-49DC-A25E-23786B33316B}" destId="{C599ED27-91AE-46BB-87CA-903BEB2E704B}" srcOrd="0" destOrd="0" presId="urn:microsoft.com/office/officeart/2005/8/layout/orgChart1"/>
    <dgm:cxn modelId="{220EE250-58BB-4CC2-BDBB-E73C70AB1E73}" srcId="{B190B00B-11FC-4B8C-B504-FFF052843EED}" destId="{B99CC435-FE61-40A3-B4C0-3C503E9CF555}" srcOrd="2" destOrd="0" parTransId="{7D90B702-CD85-475C-B6F8-6C9CFADF5561}" sibTransId="{240AA0EB-D3DE-41BC-A4DC-69BA00F0872D}"/>
    <dgm:cxn modelId="{17AAC1F9-8D17-4139-8E7E-C49F0042DAEE}" type="presOf" srcId="{5B17E4ED-F832-46D4-ACB6-B6033E24C2A4}" destId="{49580FA9-939B-420A-AC2F-04B3A6BDE542}" srcOrd="0" destOrd="0" presId="urn:microsoft.com/office/officeart/2005/8/layout/orgChart1"/>
    <dgm:cxn modelId="{DA5D5BA9-2BD7-4C72-9BC3-B66728372194}" type="presOf" srcId="{7D90B702-CD85-475C-B6F8-6C9CFADF5561}" destId="{A59674C8-0F17-40EA-B8BB-A576922BAB84}" srcOrd="0" destOrd="0" presId="urn:microsoft.com/office/officeart/2005/8/layout/orgChart1"/>
    <dgm:cxn modelId="{4DD2F576-1D67-48F9-8D13-5E1C156EB67F}" type="presOf" srcId="{D880207E-20C6-4560-9DBE-1D325ED8125A}" destId="{69980300-49DE-473C-B1BB-A54FC1DD2256}" srcOrd="0" destOrd="0" presId="urn:microsoft.com/office/officeart/2005/8/layout/orgChart1"/>
    <dgm:cxn modelId="{0C564A8C-BAFD-42B0-B9C7-54460F7B0B79}" srcId="{C6546E97-2A3A-4D74-A2B5-4FDDF3602102}" destId="{B190B00B-11FC-4B8C-B504-FFF052843EED}" srcOrd="0" destOrd="0" parTransId="{58A7CE2B-BA7B-4688-8A83-99629135902E}" sibTransId="{095CF9B8-4796-4843-9E4C-ACC9C4E94445}"/>
    <dgm:cxn modelId="{D0B84A88-6315-4686-B5C6-BA12C0FD95B4}" type="presOf" srcId="{D880207E-20C6-4560-9DBE-1D325ED8125A}" destId="{135D2F13-ADE0-46F5-9D37-C4BED23E5955}" srcOrd="1" destOrd="0" presId="urn:microsoft.com/office/officeart/2005/8/layout/orgChart1"/>
    <dgm:cxn modelId="{265F7F31-EEDB-4E56-B73D-04793E35F4C5}" srcId="{B190B00B-11FC-4B8C-B504-FFF052843EED}" destId="{5B17E4ED-F832-46D4-ACB6-B6033E24C2A4}" srcOrd="1" destOrd="0" parTransId="{B03EDD6E-9289-4A05-A9A6-35EA2B24B06C}" sibTransId="{12F255F7-981F-483E-8205-6BDADC978EB2}"/>
    <dgm:cxn modelId="{F3093190-A4AE-4529-96D1-F275F51645CA}" type="presOf" srcId="{C6546E97-2A3A-4D74-A2B5-4FDDF3602102}" destId="{3B8D8250-77EF-4EB4-9B04-42FFE5C115B5}" srcOrd="0" destOrd="0" presId="urn:microsoft.com/office/officeart/2005/8/layout/orgChart1"/>
    <dgm:cxn modelId="{E7C67F71-4736-4D36-A678-1AE6728F489E}" srcId="{B190B00B-11FC-4B8C-B504-FFF052843EED}" destId="{D880207E-20C6-4560-9DBE-1D325ED8125A}" srcOrd="0" destOrd="0" parTransId="{77ED388A-4404-49DC-A25E-23786B33316B}" sibTransId="{66FEA1C3-C26F-4CDF-9A64-EEA9B8C7EC02}"/>
    <dgm:cxn modelId="{0A4EF6F6-7A44-4E7D-B0C8-D516E02B27FF}" type="presOf" srcId="{B190B00B-11FC-4B8C-B504-FFF052843EED}" destId="{BB584E75-9010-40B1-AAE0-9908E2B0D9D0}" srcOrd="0" destOrd="0" presId="urn:microsoft.com/office/officeart/2005/8/layout/orgChart1"/>
    <dgm:cxn modelId="{77CC6217-37D5-4916-B696-4FA43AD98312}" type="presOf" srcId="{5B17E4ED-F832-46D4-ACB6-B6033E24C2A4}" destId="{1A18554B-7A85-48C4-94BD-CEC38480D364}" srcOrd="1" destOrd="0" presId="urn:microsoft.com/office/officeart/2005/8/layout/orgChart1"/>
    <dgm:cxn modelId="{8A40956F-DCD6-462E-9D48-CAA41FD5C36D}" type="presParOf" srcId="{3B8D8250-77EF-4EB4-9B04-42FFE5C115B5}" destId="{34C6921B-F948-4F81-9CEB-1FE5594C7B3D}" srcOrd="0" destOrd="0" presId="urn:microsoft.com/office/officeart/2005/8/layout/orgChart1"/>
    <dgm:cxn modelId="{081FD166-CECC-4598-9D63-2970482F7EB2}" type="presParOf" srcId="{34C6921B-F948-4F81-9CEB-1FE5594C7B3D}" destId="{1C5FDF9A-55EE-4105-A777-5D4DE262BE87}" srcOrd="0" destOrd="0" presId="urn:microsoft.com/office/officeart/2005/8/layout/orgChart1"/>
    <dgm:cxn modelId="{6FB591CC-F51A-47F2-964A-2CEE299903FE}" type="presParOf" srcId="{1C5FDF9A-55EE-4105-A777-5D4DE262BE87}" destId="{BB584E75-9010-40B1-AAE0-9908E2B0D9D0}" srcOrd="0" destOrd="0" presId="urn:microsoft.com/office/officeart/2005/8/layout/orgChart1"/>
    <dgm:cxn modelId="{BF4B02AB-6AA0-439C-91A7-6049C5CAD2F2}" type="presParOf" srcId="{1C5FDF9A-55EE-4105-A777-5D4DE262BE87}" destId="{56931422-ED71-48E7-8EA7-F0A8D90E5C33}" srcOrd="1" destOrd="0" presId="urn:microsoft.com/office/officeart/2005/8/layout/orgChart1"/>
    <dgm:cxn modelId="{88C98F58-15C8-44B1-A236-9AA417ADA79C}" type="presParOf" srcId="{34C6921B-F948-4F81-9CEB-1FE5594C7B3D}" destId="{9A1F5179-9994-49F6-BE3F-89405C8FB24D}" srcOrd="1" destOrd="0" presId="urn:microsoft.com/office/officeart/2005/8/layout/orgChart1"/>
    <dgm:cxn modelId="{B696E20B-ABE0-4627-BE0E-654F28947315}" type="presParOf" srcId="{9A1F5179-9994-49F6-BE3F-89405C8FB24D}" destId="{07858F38-8EAE-46E2-A2FB-A5166FEDC23C}" srcOrd="0" destOrd="0" presId="urn:microsoft.com/office/officeart/2005/8/layout/orgChart1"/>
    <dgm:cxn modelId="{E89C1373-1D2C-445E-AA07-93580542483E}" type="presParOf" srcId="{9A1F5179-9994-49F6-BE3F-89405C8FB24D}" destId="{E68902BA-F173-43A8-9139-05506D52ADF3}" srcOrd="1" destOrd="0" presId="urn:microsoft.com/office/officeart/2005/8/layout/orgChart1"/>
    <dgm:cxn modelId="{6A20C322-63F6-4869-B733-BCC2B09EFD0C}" type="presParOf" srcId="{E68902BA-F173-43A8-9139-05506D52ADF3}" destId="{3CB5987D-C407-469D-B13F-1F675E7E1C7A}" srcOrd="0" destOrd="0" presId="urn:microsoft.com/office/officeart/2005/8/layout/orgChart1"/>
    <dgm:cxn modelId="{6F0F59D8-9979-4E1F-B551-D35BC956301B}" type="presParOf" srcId="{3CB5987D-C407-469D-B13F-1F675E7E1C7A}" destId="{49580FA9-939B-420A-AC2F-04B3A6BDE542}" srcOrd="0" destOrd="0" presId="urn:microsoft.com/office/officeart/2005/8/layout/orgChart1"/>
    <dgm:cxn modelId="{396ADA3A-57B3-457B-B30B-020841178682}" type="presParOf" srcId="{3CB5987D-C407-469D-B13F-1F675E7E1C7A}" destId="{1A18554B-7A85-48C4-94BD-CEC38480D364}" srcOrd="1" destOrd="0" presId="urn:microsoft.com/office/officeart/2005/8/layout/orgChart1"/>
    <dgm:cxn modelId="{6B16BCCF-A295-41AD-A437-0784CC3C157E}" type="presParOf" srcId="{E68902BA-F173-43A8-9139-05506D52ADF3}" destId="{A7F276D0-107E-4EA5-98A8-E09186E173A0}" srcOrd="1" destOrd="0" presId="urn:microsoft.com/office/officeart/2005/8/layout/orgChart1"/>
    <dgm:cxn modelId="{48216B03-FEA8-4AA8-97E3-3C8C0ED15044}" type="presParOf" srcId="{E68902BA-F173-43A8-9139-05506D52ADF3}" destId="{321DDF03-58BA-45D5-8865-5E4744AF57BD}" srcOrd="2" destOrd="0" presId="urn:microsoft.com/office/officeart/2005/8/layout/orgChart1"/>
    <dgm:cxn modelId="{7B55D784-8AB9-45CB-B32E-DC595E243032}" type="presParOf" srcId="{34C6921B-F948-4F81-9CEB-1FE5594C7B3D}" destId="{5E7E1610-4D13-448C-8EA0-E53697813465}" srcOrd="2" destOrd="0" presId="urn:microsoft.com/office/officeart/2005/8/layout/orgChart1"/>
    <dgm:cxn modelId="{A76197EF-00E3-4E7A-AA5D-2B42709C7491}" type="presParOf" srcId="{5E7E1610-4D13-448C-8EA0-E53697813465}" destId="{C599ED27-91AE-46BB-87CA-903BEB2E704B}" srcOrd="0" destOrd="0" presId="urn:microsoft.com/office/officeart/2005/8/layout/orgChart1"/>
    <dgm:cxn modelId="{3488893E-303E-4E65-9707-AC1D754B333C}" type="presParOf" srcId="{5E7E1610-4D13-448C-8EA0-E53697813465}" destId="{A60439CD-E8AF-4F7F-BA73-430283C52C42}" srcOrd="1" destOrd="0" presId="urn:microsoft.com/office/officeart/2005/8/layout/orgChart1"/>
    <dgm:cxn modelId="{7C2608C0-992B-4857-9BA6-CAAA9856163A}" type="presParOf" srcId="{A60439CD-E8AF-4F7F-BA73-430283C52C42}" destId="{04AF866D-E04E-42ED-B836-F4317BD0EB34}" srcOrd="0" destOrd="0" presId="urn:microsoft.com/office/officeart/2005/8/layout/orgChart1"/>
    <dgm:cxn modelId="{1173E464-4F77-4774-9EC9-F2FF2B2DED15}" type="presParOf" srcId="{04AF866D-E04E-42ED-B836-F4317BD0EB34}" destId="{69980300-49DE-473C-B1BB-A54FC1DD2256}" srcOrd="0" destOrd="0" presId="urn:microsoft.com/office/officeart/2005/8/layout/orgChart1"/>
    <dgm:cxn modelId="{C873EA59-6E48-4FEA-B681-9BF7D8AD983E}" type="presParOf" srcId="{04AF866D-E04E-42ED-B836-F4317BD0EB34}" destId="{135D2F13-ADE0-46F5-9D37-C4BED23E5955}" srcOrd="1" destOrd="0" presId="urn:microsoft.com/office/officeart/2005/8/layout/orgChart1"/>
    <dgm:cxn modelId="{4F30AF61-ECCD-4AE1-A02E-0CFC0BB4BBE2}" type="presParOf" srcId="{A60439CD-E8AF-4F7F-BA73-430283C52C42}" destId="{F665A4AE-15D0-497A-8CEE-B1B0B26B1EDE}" srcOrd="1" destOrd="0" presId="urn:microsoft.com/office/officeart/2005/8/layout/orgChart1"/>
    <dgm:cxn modelId="{6B0A8497-8D2F-41B6-B6A3-9AD336B92338}" type="presParOf" srcId="{A60439CD-E8AF-4F7F-BA73-430283C52C42}" destId="{10F02D92-5B4A-45BD-ABFE-F333B9F02E72}" srcOrd="2" destOrd="0" presId="urn:microsoft.com/office/officeart/2005/8/layout/orgChart1"/>
    <dgm:cxn modelId="{6F6CB136-C3EE-4371-9DC6-20EEE215CD01}" type="presParOf" srcId="{5E7E1610-4D13-448C-8EA0-E53697813465}" destId="{A59674C8-0F17-40EA-B8BB-A576922BAB84}" srcOrd="2" destOrd="0" presId="urn:microsoft.com/office/officeart/2005/8/layout/orgChart1"/>
    <dgm:cxn modelId="{A32FA163-804A-4B7D-A691-0EE0B69D78D3}" type="presParOf" srcId="{5E7E1610-4D13-448C-8EA0-E53697813465}" destId="{93D1B5C6-6DE2-46A1-B661-EA39F8E0808A}" srcOrd="3" destOrd="0" presId="urn:microsoft.com/office/officeart/2005/8/layout/orgChart1"/>
    <dgm:cxn modelId="{ECCAA254-F4E7-47E6-943C-806AA1A8301B}" type="presParOf" srcId="{93D1B5C6-6DE2-46A1-B661-EA39F8E0808A}" destId="{EFE056F1-5AA2-4DCD-8E48-EF33D1A2D427}" srcOrd="0" destOrd="0" presId="urn:microsoft.com/office/officeart/2005/8/layout/orgChart1"/>
    <dgm:cxn modelId="{361E9EA0-476C-4B28-94C1-0A230B424933}" type="presParOf" srcId="{EFE056F1-5AA2-4DCD-8E48-EF33D1A2D427}" destId="{32BC3F1B-A319-4668-B5BD-98260296E1B1}" srcOrd="0" destOrd="0" presId="urn:microsoft.com/office/officeart/2005/8/layout/orgChart1"/>
    <dgm:cxn modelId="{E03EDB75-70BF-4255-982A-1099CC712631}" type="presParOf" srcId="{EFE056F1-5AA2-4DCD-8E48-EF33D1A2D427}" destId="{796EBE83-0090-4F50-9988-1002F7F8B813}" srcOrd="1" destOrd="0" presId="urn:microsoft.com/office/officeart/2005/8/layout/orgChart1"/>
    <dgm:cxn modelId="{31486C2D-C39A-4DD7-A553-E76CCD1B9A84}" type="presParOf" srcId="{93D1B5C6-6DE2-46A1-B661-EA39F8E0808A}" destId="{1D4F478E-F867-4907-AF4E-73F87A3A5466}" srcOrd="1" destOrd="0" presId="urn:microsoft.com/office/officeart/2005/8/layout/orgChart1"/>
    <dgm:cxn modelId="{476F9891-0534-4C01-8869-E23A18719C39}" type="presParOf" srcId="{93D1B5C6-6DE2-46A1-B661-EA39F8E0808A}" destId="{16110E20-818F-4397-980F-66245283BA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A50E6-FBEC-4143-8027-536AE211603D}" type="doc">
      <dgm:prSet loTypeId="urn:microsoft.com/office/officeart/2005/8/layout/radial5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5E19176-285D-479F-BF84-DF8FAC5007C5}">
      <dgm:prSet phldrT="[Текст]" custT="1"/>
      <dgm:spPr>
        <a:xfrm>
          <a:off x="1575913" y="912359"/>
          <a:ext cx="1759901" cy="88577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4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Отделение психолого-педагогической помощи семье и детям</a:t>
          </a:r>
        </a:p>
      </dgm:t>
    </dgm:pt>
    <dgm:pt modelId="{74B4D768-4875-4221-BBD4-88B96B4A971C}" type="parTrans" cxnId="{BE702AE7-5B45-4496-8BCA-8640F5B49C9C}">
      <dgm:prSet/>
      <dgm:spPr/>
      <dgm:t>
        <a:bodyPr/>
        <a:lstStyle/>
        <a:p>
          <a:endParaRPr lang="ru-RU"/>
        </a:p>
      </dgm:t>
    </dgm:pt>
    <dgm:pt modelId="{742E593C-8C9B-49F1-9504-B64590875471}" type="sibTrans" cxnId="{BE702AE7-5B45-4496-8BCA-8640F5B49C9C}">
      <dgm:prSet/>
      <dgm:spPr/>
      <dgm:t>
        <a:bodyPr/>
        <a:lstStyle/>
        <a:p>
          <a:endParaRPr lang="ru-RU"/>
        </a:p>
      </dgm:t>
    </dgm:pt>
    <dgm:pt modelId="{1437B004-8CD3-417F-A2F7-FFE5E88B243F}">
      <dgm:prSet phldrT="[Текст]" custT="1"/>
      <dgm:spPr>
        <a:xfrm>
          <a:off x="1898565" y="13073"/>
          <a:ext cx="1115748" cy="61158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6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КДН и ЗП</a:t>
          </a:r>
          <a:endParaRPr lang="ru-RU" sz="1600" b="1" i="1" dirty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</dgm:t>
    </dgm:pt>
    <dgm:pt modelId="{4E4055BA-DF8B-47EF-BC92-9B46F7D5C175}" type="parTrans" cxnId="{52948354-D827-466A-B1D4-6632609E5FE3}">
      <dgm:prSet/>
      <dgm:spPr>
        <a:xfrm rot="4055">
          <a:off x="2324453" y="594530"/>
          <a:ext cx="274562" cy="348541"/>
        </a:xfrm>
        <a:prstGeom prst="upDown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C733C1-91D8-46F0-9BB1-3B88F644C9E4}" type="sibTrans" cxnId="{52948354-D827-466A-B1D4-6632609E5FE3}">
      <dgm:prSet/>
      <dgm:spPr/>
      <dgm:t>
        <a:bodyPr/>
        <a:lstStyle/>
        <a:p>
          <a:endParaRPr lang="ru-RU"/>
        </a:p>
      </dgm:t>
    </dgm:pt>
    <dgm:pt modelId="{AC088F39-0BED-460D-927E-D4B7305823FC}">
      <dgm:prSet phldrT="[Текст]" custT="1"/>
      <dgm:spPr>
        <a:xfrm>
          <a:off x="3084504" y="117912"/>
          <a:ext cx="1583949" cy="74952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400" b="1" i="1" dirty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органы опеки и попечительства</a:t>
          </a:r>
        </a:p>
      </dgm:t>
    </dgm:pt>
    <dgm:pt modelId="{DE9D040F-6726-4C9E-A4E6-8E930DA0E14F}" type="parTrans" cxnId="{D8A82DF3-784D-480F-B070-8E295A6685AE}">
      <dgm:prSet/>
      <dgm:spPr>
        <a:xfrm rot="7402692">
          <a:off x="2942675" y="719427"/>
          <a:ext cx="361592" cy="259151"/>
        </a:xfrm>
        <a:prstGeom prst="leftRight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83283C6-F7BA-4241-A7AF-1E30F08EB3E4}" type="sibTrans" cxnId="{D8A82DF3-784D-480F-B070-8E295A6685AE}">
      <dgm:prSet/>
      <dgm:spPr/>
      <dgm:t>
        <a:bodyPr/>
        <a:lstStyle/>
        <a:p>
          <a:endParaRPr lang="ru-RU"/>
        </a:p>
      </dgm:t>
    </dgm:pt>
    <dgm:pt modelId="{5E787DAF-E8BC-42E5-B342-521D6FCCA83E}">
      <dgm:prSet phldrT="[Текст]" custT="1"/>
      <dgm:spPr>
        <a:xfrm>
          <a:off x="3503035" y="905390"/>
          <a:ext cx="1259464" cy="63477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endParaRPr lang="ru-RU" sz="1400" b="1" i="1" dirty="0" smtClean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  <a:p>
          <a:r>
            <a:rPr lang="ru-RU" sz="14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Учреждения культуры и спорта </a:t>
          </a: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45BF3CA-998E-43A4-9A77-814FABF846FD}" type="parTrans" cxnId="{C7062370-6900-41A3-9C53-32059BDA04A3}">
      <dgm:prSet/>
      <dgm:spPr>
        <a:xfrm rot="10591467">
          <a:off x="3302871" y="1206913"/>
          <a:ext cx="224496" cy="145110"/>
        </a:xfrm>
        <a:prstGeom prst="leftRight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BFC7B98-4E0C-45D1-970E-9624404CF17A}" type="sibTrans" cxnId="{C7062370-6900-41A3-9C53-32059BDA04A3}">
      <dgm:prSet/>
      <dgm:spPr/>
      <dgm:t>
        <a:bodyPr/>
        <a:lstStyle/>
        <a:p>
          <a:endParaRPr lang="ru-RU"/>
        </a:p>
      </dgm:t>
    </dgm:pt>
    <dgm:pt modelId="{6BF5034F-C706-482B-BA10-91C541FAF4C7}">
      <dgm:prSet phldrT="[Текст]" custT="1"/>
      <dgm:spPr>
        <a:xfrm>
          <a:off x="3268142" y="1589677"/>
          <a:ext cx="1468034" cy="69217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endParaRPr lang="ru-RU" sz="12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ru-RU" sz="14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Общественные объединения</a:t>
          </a: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953D4AA-64C9-4F1F-AB2B-F2A3B5A86009}" type="parTrans" cxnId="{BB14BCC6-A3D1-4E1C-8B39-A275C576E50F}">
      <dgm:prSet/>
      <dgm:spPr>
        <a:xfrm rot="12875393">
          <a:off x="3253178" y="1558851"/>
          <a:ext cx="233518" cy="140020"/>
        </a:xfrm>
        <a:prstGeom prst="leftRight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A4EA66-0322-48C9-8195-5DED77A55A8E}" type="sibTrans" cxnId="{BB14BCC6-A3D1-4E1C-8B39-A275C576E50F}">
      <dgm:prSet/>
      <dgm:spPr/>
      <dgm:t>
        <a:bodyPr/>
        <a:lstStyle/>
        <a:p>
          <a:endParaRPr lang="ru-RU"/>
        </a:p>
      </dgm:t>
    </dgm:pt>
    <dgm:pt modelId="{D8A09A68-03CF-46EA-9825-013ADD133BBE}">
      <dgm:prSet phldrT="[Текст]"/>
      <dgm:spPr/>
      <dgm:t>
        <a:bodyPr/>
        <a:lstStyle/>
        <a:p>
          <a:endParaRPr lang="ru-RU" dirty="0"/>
        </a:p>
      </dgm:t>
    </dgm:pt>
    <dgm:pt modelId="{E40FC28E-6F0E-4C37-8FD5-CA8483338759}" type="parTrans" cxnId="{20F979DE-5E3B-4500-B2BD-9C7A7B907E01}">
      <dgm:prSet/>
      <dgm:spPr/>
      <dgm:t>
        <a:bodyPr/>
        <a:lstStyle/>
        <a:p>
          <a:endParaRPr lang="ru-RU"/>
        </a:p>
      </dgm:t>
    </dgm:pt>
    <dgm:pt modelId="{01B128B0-6C0F-42FB-AC95-B69F2F972F49}" type="sibTrans" cxnId="{20F979DE-5E3B-4500-B2BD-9C7A7B907E01}">
      <dgm:prSet/>
      <dgm:spPr/>
      <dgm:t>
        <a:bodyPr/>
        <a:lstStyle/>
        <a:p>
          <a:endParaRPr lang="ru-RU"/>
        </a:p>
      </dgm:t>
    </dgm:pt>
    <dgm:pt modelId="{21122A31-42EF-450C-B563-B4B19A6A1E74}">
      <dgm:prSet custT="1"/>
      <dgm:spPr>
        <a:xfrm>
          <a:off x="2588269" y="2042452"/>
          <a:ext cx="801011" cy="59812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4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ОМВД</a:t>
          </a:r>
          <a:endParaRPr lang="ru-RU" sz="1400" i="1" dirty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</dgm:t>
    </dgm:pt>
    <dgm:pt modelId="{108D8D84-D865-4696-8ED7-D352300262E9}" type="parTrans" cxnId="{0D054D76-C6DE-4DBD-A031-1465D8166E4F}">
      <dgm:prSet/>
      <dgm:spPr>
        <a:xfrm rot="14496972">
          <a:off x="2612476" y="1838535"/>
          <a:ext cx="296187" cy="161271"/>
        </a:xfrm>
        <a:prstGeom prst="leftRight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9C340F-5EDC-461B-98ED-FB727DE10F5F}" type="sibTrans" cxnId="{0D054D76-C6DE-4DBD-A031-1465D8166E4F}">
      <dgm:prSet/>
      <dgm:spPr/>
      <dgm:t>
        <a:bodyPr/>
        <a:lstStyle/>
        <a:p>
          <a:endParaRPr lang="ru-RU"/>
        </a:p>
      </dgm:t>
    </dgm:pt>
    <dgm:pt modelId="{6E882A0A-967D-40F6-B9B3-7AA90B02F009}">
      <dgm:prSet custT="1"/>
      <dgm:spPr>
        <a:xfrm>
          <a:off x="74394" y="1696910"/>
          <a:ext cx="1810303" cy="6089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Здравоохранение</a:t>
          </a:r>
        </a:p>
      </dgm:t>
    </dgm:pt>
    <dgm:pt modelId="{BFD9CC57-94B2-410D-A4FC-0DD38C248137}" type="parTrans" cxnId="{700782AB-2919-440F-8DF2-66357AEE1CBE}">
      <dgm:prSet/>
      <dgm:spPr>
        <a:xfrm rot="18862797">
          <a:off x="1424359" y="1555381"/>
          <a:ext cx="259858" cy="180343"/>
        </a:xfrm>
        <a:prstGeom prst="leftRight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B7998B9-FAD2-4F61-AA97-E97EDBF54898}" type="sibTrans" cxnId="{700782AB-2919-440F-8DF2-66357AEE1CBE}">
      <dgm:prSet/>
      <dgm:spPr/>
      <dgm:t>
        <a:bodyPr/>
        <a:lstStyle/>
        <a:p>
          <a:endParaRPr lang="ru-RU"/>
        </a:p>
      </dgm:t>
    </dgm:pt>
    <dgm:pt modelId="{05AB5264-6E16-4761-8029-C6D01A267B58}">
      <dgm:prSet custT="1"/>
      <dgm:spPr>
        <a:xfrm>
          <a:off x="273316" y="967687"/>
          <a:ext cx="1118584" cy="6143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6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ЦЗН</a:t>
          </a:r>
          <a:endParaRPr lang="ru-RU" sz="1600" b="1" i="1" dirty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</dgm:t>
    </dgm:pt>
    <dgm:pt modelId="{4A80D9B6-8CB3-466F-BDB9-56A18A419A24}" type="parTrans" cxnId="{B19354E9-5983-45EF-9236-56CB7192C458}">
      <dgm:prSet/>
      <dgm:spPr>
        <a:xfrm rot="16435335">
          <a:off x="1436117" y="1191274"/>
          <a:ext cx="150845" cy="247988"/>
        </a:xfrm>
        <a:prstGeom prst="upDown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C438AD-9A23-4BB9-AEBE-A34DCBE57459}" type="sibTrans" cxnId="{B19354E9-5983-45EF-9236-56CB7192C458}">
      <dgm:prSet/>
      <dgm:spPr/>
      <dgm:t>
        <a:bodyPr/>
        <a:lstStyle/>
        <a:p>
          <a:endParaRPr lang="ru-RU"/>
        </a:p>
      </dgm:t>
    </dgm:pt>
    <dgm:pt modelId="{54AD7F6D-E30D-485C-B8BC-6CB943E725E9}">
      <dgm:prSet custT="1"/>
      <dgm:spPr>
        <a:xfrm>
          <a:off x="478521" y="192235"/>
          <a:ext cx="1309191" cy="6865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6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Учреждения</a:t>
          </a:r>
        </a:p>
        <a:p>
          <a:r>
            <a:rPr lang="ru-RU" sz="1600" b="1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образования </a:t>
          </a:r>
          <a:r>
            <a:rPr lang="ru-RU" sz="1600" i="1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 </a:t>
          </a:r>
        </a:p>
      </dgm:t>
    </dgm:pt>
    <dgm:pt modelId="{BEC66A98-5C99-4EA2-9FE0-F7ABD8C9F714}" type="parTrans" cxnId="{167BA2BF-CD97-4254-A0AC-51231D5B5E2C}">
      <dgm:prSet/>
      <dgm:spPr>
        <a:xfrm rot="19848659">
          <a:off x="1615647" y="744480"/>
          <a:ext cx="236138" cy="326471"/>
        </a:xfrm>
        <a:prstGeom prst="upDown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4376255-089B-4C6D-877C-988160CE26E6}" type="sibTrans" cxnId="{167BA2BF-CD97-4254-A0AC-51231D5B5E2C}">
      <dgm:prSet/>
      <dgm:spPr/>
      <dgm:t>
        <a:bodyPr/>
        <a:lstStyle/>
        <a:p>
          <a:endParaRPr lang="ru-RU"/>
        </a:p>
      </dgm:t>
    </dgm:pt>
    <dgm:pt modelId="{445A05A3-742C-4576-90C7-10198B7384C5}">
      <dgm:prSet custAng="0" custScaleX="199826" custScaleY="109532" custRadScaleRad="97554" custRadScaleInc="159"/>
      <dgm:spPr/>
      <dgm:t>
        <a:bodyPr/>
        <a:lstStyle/>
        <a:p>
          <a:endParaRPr lang="ru-RU"/>
        </a:p>
      </dgm:t>
    </dgm:pt>
    <dgm:pt modelId="{7B1829FD-382F-4A51-A993-4521E1916AE4}" type="parTrans" cxnId="{4C685870-AEDF-475E-B0D8-5411EC5748A3}">
      <dgm:prSet custAng="5402147" custFlipVert="0" custScaleX="180061" custScaleY="146876" custLinFactX="-800000" custLinFactY="-100000" custLinFactNeighborX="-834480" custLinFactNeighborY="-117382"/>
      <dgm:spPr>
        <a:prstGeom prst="upDownArrow">
          <a:avLst/>
        </a:prstGeom>
        <a:solidFill>
          <a:schemeClr val="tx2"/>
        </a:solidFill>
      </dgm:spPr>
      <dgm:t>
        <a:bodyPr/>
        <a:lstStyle/>
        <a:p>
          <a:endParaRPr lang="ru-RU"/>
        </a:p>
      </dgm:t>
    </dgm:pt>
    <dgm:pt modelId="{CEFBA1F6-85D5-4E0E-BEC2-78378D48191B}" type="sibTrans" cxnId="{4C685870-AEDF-475E-B0D8-5411EC5748A3}">
      <dgm:prSet/>
      <dgm:spPr/>
      <dgm:t>
        <a:bodyPr/>
        <a:lstStyle/>
        <a:p>
          <a:endParaRPr lang="ru-RU"/>
        </a:p>
      </dgm:t>
    </dgm:pt>
    <dgm:pt modelId="{D9C07B89-8830-454F-9B5F-38F00C56D295}">
      <dgm:prSet custScaleX="115100" custScaleY="105346" custRadScaleRad="100911" custRadScaleInc="57326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C2D248A0-5F78-4CD8-9181-2FF81C706658}" type="parTrans" cxnId="{60A17A43-B766-45B8-B767-4E189D1F727D}">
      <dgm:prSet custAng="10800000" custScaleX="19578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87CB33B-9DC5-4A77-8ED7-BD1495304EEB}" type="sibTrans" cxnId="{60A17A43-B766-45B8-B767-4E189D1F727D}">
      <dgm:prSet/>
      <dgm:spPr/>
      <dgm:t>
        <a:bodyPr/>
        <a:lstStyle/>
        <a:p>
          <a:endParaRPr lang="ru-RU"/>
        </a:p>
      </dgm:t>
    </dgm:pt>
    <dgm:pt modelId="{E48D59E5-78EC-4649-B50C-6A3FDBAC9189}">
      <dgm:prSet custScaleX="115100" custScaleY="105346" custRadScaleRad="100911" custRadScaleInc="57326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79EAF579-A149-4DBF-B2BA-22C810762C9F}" type="parTrans" cxnId="{89523F2E-6FD8-437A-910A-11530ABE727A}">
      <dgm:prSet custAng="10800000" custScaleX="19578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CB54039-6866-42DF-9507-A1EAE3DE4C33}" type="sibTrans" cxnId="{89523F2E-6FD8-437A-910A-11530ABE727A}">
      <dgm:prSet/>
      <dgm:spPr/>
      <dgm:t>
        <a:bodyPr/>
        <a:lstStyle/>
        <a:p>
          <a:endParaRPr lang="ru-RU"/>
        </a:p>
      </dgm:t>
    </dgm:pt>
    <dgm:pt modelId="{29FEE88C-BE3E-4740-9E5B-241E3E3C6C1A}">
      <dgm:prSet custT="1"/>
      <dgm:spPr>
        <a:xfrm>
          <a:off x="1747628" y="2042446"/>
          <a:ext cx="801011" cy="598120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ru-RU" sz="1400" b="1" i="1" dirty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УСЗН</a:t>
          </a:r>
        </a:p>
      </dgm:t>
    </dgm:pt>
    <dgm:pt modelId="{AEC7DA17-301A-4A38-AFEA-4B8DE763A9E2}" type="parTrans" cxnId="{E411865C-EE1C-48A3-83F0-8EDDA3757585}">
      <dgm:prSet/>
      <dgm:spPr>
        <a:xfrm rot="17239728">
          <a:off x="2149851" y="1826111"/>
          <a:ext cx="261068" cy="183072"/>
        </a:xfrm>
        <a:prstGeom prst="leftRightArrow">
          <a:avLst/>
        </a:prstGeom>
        <a:solidFill>
          <a:srgbClr val="1F497D"/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B596D1-5CEA-4617-8930-2D5BF01A0405}" type="sibTrans" cxnId="{E411865C-EE1C-48A3-83F0-8EDDA3757585}">
      <dgm:prSet/>
      <dgm:spPr/>
      <dgm:t>
        <a:bodyPr/>
        <a:lstStyle/>
        <a:p>
          <a:endParaRPr lang="ru-RU"/>
        </a:p>
      </dgm:t>
    </dgm:pt>
    <dgm:pt modelId="{AC9C2940-E586-4A4C-92F4-AD756BE0F86B}" type="pres">
      <dgm:prSet presAssocID="{628A50E6-FBEC-4143-8027-536AE21160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B2B08-0146-42C3-9312-521126819344}" type="pres">
      <dgm:prSet presAssocID="{A5E19176-285D-479F-BF84-DF8FAC5007C5}" presName="centerShape" presStyleLbl="node0" presStyleIdx="0" presStyleCnt="1" custScaleX="252153" custScaleY="12691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D4A41A2-0794-4347-A30B-2F7D69FB87EA}" type="pres">
      <dgm:prSet presAssocID="{4E4055BA-DF8B-47EF-BC92-9B46F7D5C175}" presName="parTrans" presStyleLbl="sibTrans2D1" presStyleIdx="0" presStyleCnt="9" custAng="5402147" custFlipVert="0" custScaleX="98415" custScaleY="146876" custLinFactNeighborX="15003" custLinFactNeighborY="4497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E09D33CB-BDA1-4C90-8D4F-F97FDC93FC5E}" type="pres">
      <dgm:prSet presAssocID="{4E4055BA-DF8B-47EF-BC92-9B46F7D5C175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2B25B5B-8FED-4D0D-B46B-EF417C12578B}" type="pres">
      <dgm:prSet presAssocID="{1437B004-8CD3-417F-A2F7-FFE5E88B243F}" presName="node" presStyleLbl="node1" presStyleIdx="0" presStyleCnt="9" custAng="0" custScaleX="199826" custScaleY="98849" custRadScaleRad="99328" custRadScaleInc="80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FEA4B8C-86C9-47FF-BBCB-3C98668287E0}" type="pres">
      <dgm:prSet presAssocID="{DE9D040F-6726-4C9E-A4E6-8E930DA0E14F}" presName="parTrans" presStyleLbl="sibTrans2D1" presStyleIdx="1" presStyleCnt="9" custAng="9278616" custScaleX="168988" custScaleY="58970" custLinFactNeighborX="26153" custLinFactNeighborY="1838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84153BF-D0DC-4441-923A-19FBDCC082FD}" type="pres">
      <dgm:prSet presAssocID="{DE9D040F-6726-4C9E-A4E6-8E930DA0E14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94518FA6-DE75-41D9-B6FD-EF1CC491ADD9}" type="pres">
      <dgm:prSet presAssocID="{AC088F39-0BED-460D-927E-D4B7305823FC}" presName="node" presStyleLbl="node1" presStyleIdx="1" presStyleCnt="9" custScaleX="241306" custScaleY="119685" custRadScaleRad="152078" custRadScaleInc="737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37C19C4-383A-44CE-A56A-6D10E1F62693}" type="pres">
      <dgm:prSet presAssocID="{C45BF3CA-998E-43A4-9A77-814FABF846FD}" presName="parTrans" presStyleLbl="sibTrans2D1" presStyleIdx="2" presStyleCnt="9" custAng="10862478" custScaleX="201893" custScaleY="6115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CD76A65-872A-4B07-BEF2-59132F3C52C0}" type="pres">
      <dgm:prSet presAssocID="{C45BF3CA-998E-43A4-9A77-814FABF846FD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90A6E53-B253-460F-A1CC-D7CAC8A35E71}" type="pres">
      <dgm:prSet presAssocID="{5E787DAF-E8BC-42E5-B342-521D6FCCA83E}" presName="node" presStyleLbl="node1" presStyleIdx="2" presStyleCnt="9" custScaleX="202541" custScaleY="113685" custRadScaleRad="161821" custRadScaleInc="1355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1514AF1-FD64-4B6F-85D6-99C2C7B227D3}" type="pres">
      <dgm:prSet presAssocID="{D953D4AA-64C9-4F1F-AB2B-F2A3B5A86009}" presName="parTrans" presStyleLbl="sibTrans2D1" presStyleIdx="3" presStyleCnt="9" custAng="11640749" custScaleX="174174" custScaleY="59005" custLinFactNeighborX="7479" custLinFactNeighborY="449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6712490-B55E-4732-A2BB-B8D686C7C375}" type="pres">
      <dgm:prSet presAssocID="{D953D4AA-64C9-4F1F-AB2B-F2A3B5A8600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5A57140E-757C-4825-8491-712533BC5725}" type="pres">
      <dgm:prSet presAssocID="{6BF5034F-C706-482B-BA10-91C541FAF4C7}" presName="node" presStyleLbl="node1" presStyleIdx="3" presStyleCnt="9" custScaleX="215195" custScaleY="123966" custRadScaleRad="154972" custRadScaleInc="-539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A367274-2F9F-4B32-9F84-82BE1DCF8A93}" type="pres">
      <dgm:prSet presAssocID="{108D8D84-D865-4696-8ED7-D352300262E9}" presName="parTrans" presStyleLbl="sibTrans2D1" presStyleIdx="4" presStyleCnt="9" custAng="10800000" custScaleX="174619" custScaleY="67960" custLinFactNeighborX="-12997" custLinFactNeighborY="167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0F5F32DC-5836-43D8-8721-7F8458184053}" type="pres">
      <dgm:prSet presAssocID="{108D8D84-D865-4696-8ED7-D352300262E9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A3F8A282-6668-4C2C-8011-5DBE849DD542}" type="pres">
      <dgm:prSet presAssocID="{21122A31-42EF-450C-B563-B4B19A6A1E74}" presName="node" presStyleLbl="node1" presStyleIdx="4" presStyleCnt="9" custAng="0" custScaleX="203040" custScaleY="107121" custRadScaleRad="108416" custRadScaleInc="-576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4F9804F-F7CF-447A-B75B-C56953C52F97}" type="pres">
      <dgm:prSet presAssocID="{AEC7DA17-301A-4A38-AFEA-4B8DE763A9E2}" presName="parTrans" presStyleLbl="sibTrans2D1" presStyleIdx="5" presStyleCnt="9" custAng="10800000" custScaleX="182629" custScaleY="77147" custLinFactNeighborX="-6234" custLinFactNeighborY="487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0A591F0-F857-40B3-BAE1-5A63CBEE102E}" type="pres">
      <dgm:prSet presAssocID="{AEC7DA17-301A-4A38-AFEA-4B8DE763A9E2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7E65EA0F-26A6-43B2-9BD8-EB8DAD812161}" type="pres">
      <dgm:prSet presAssocID="{29FEE88C-BE3E-4740-9E5B-241E3E3C6C1A}" presName="node" presStyleLbl="node1" presStyleIdx="5" presStyleCnt="9" custAng="0" custScaleX="187116" custScaleY="107121" custRadScaleRad="106374" custRadScaleInc="4842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C27BC75-B755-44AE-B3EE-E6E3EB63B246}" type="pres">
      <dgm:prSet presAssocID="{BFD9CC57-94B2-410D-A4FC-0DD38C248137}" presName="parTrans" presStyleLbl="sibTrans2D1" presStyleIdx="6" presStyleCnt="9" custAng="9481065" custScaleX="172276" custScaleY="54205" custLinFactNeighborX="2413" custLinFactNeighborY="392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A6CB006-3924-45C9-ACF8-515EF5F2899D}" type="pres">
      <dgm:prSet presAssocID="{BFD9CC57-94B2-410D-A4FC-0DD38C248137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853A468F-911C-453B-B2F1-283B3A9FA4FC}" type="pres">
      <dgm:prSet presAssocID="{6E882A0A-967D-40F6-B9B3-7AA90B02F009}" presName="node" presStyleLbl="node1" presStyleIdx="6" presStyleCnt="9" custScaleX="198385" custScaleY="109064" custRadScaleRad="156251" custRadScaleInc="4753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92B9AD5-3149-4C6C-B00E-A9A1FB00880A}" type="pres">
      <dgm:prSet presAssocID="{4A80D9B6-8CB3-466F-BDB9-56A18A419A24}" presName="parTrans" presStyleLbl="sibTrans2D1" presStyleIdx="7" presStyleCnt="9" custAng="5465283" custScaleX="75744" custScaleY="135046" custLinFactNeighborX="381" custLinFactNeighborY="-2179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9C818BEC-7E18-4A06-B032-1AD5D5DD0C27}" type="pres">
      <dgm:prSet presAssocID="{4A80D9B6-8CB3-466F-BDB9-56A18A419A2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86784DD-8C6E-46ED-93C4-DF18AACEF254}" type="pres">
      <dgm:prSet presAssocID="{05AB5264-6E16-4761-8029-C6D01A267B58}" presName="node" presStyleLbl="node1" presStyleIdx="7" presStyleCnt="9" custScaleX="200334" custScaleY="110036" custRadScaleRad="161260" custRadScaleInc="-389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E50148F-500D-4E30-BF0B-237F71A1BED8}" type="pres">
      <dgm:prSet presAssocID="{BEC66A98-5C99-4EA2-9FE0-F7ABD8C9F714}" presName="parTrans" presStyleLbl="sibTrans2D1" presStyleIdx="8" presStyleCnt="9" custAng="7141415" custScaleX="52677" custScaleY="191398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C1D8EC9C-FB99-4261-8904-745394577070}" type="pres">
      <dgm:prSet presAssocID="{BEC66A98-5C99-4EA2-9FE0-F7ABD8C9F714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BD355ED-CA66-4BF8-AB52-CB871330753E}" type="pres">
      <dgm:prSet presAssocID="{54AD7F6D-E30D-485C-B8BC-6CB943E725E9}" presName="node" presStyleLbl="node1" presStyleIdx="8" presStyleCnt="9" custScaleX="213196" custScaleY="116469" custRadScaleRad="148747" custRadScaleInc="-9381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143D8064-0F8D-4F13-A7AB-29F03951978C}" type="presOf" srcId="{05AB5264-6E16-4761-8029-C6D01A267B58}" destId="{A86784DD-8C6E-46ED-93C4-DF18AACEF254}" srcOrd="0" destOrd="0" presId="urn:microsoft.com/office/officeart/2005/8/layout/radial5"/>
    <dgm:cxn modelId="{215CB6FD-C7E1-47F6-8A2B-EF20B6EBDD0E}" type="presOf" srcId="{4E4055BA-DF8B-47EF-BC92-9B46F7D5C175}" destId="{9D4A41A2-0794-4347-A30B-2F7D69FB87EA}" srcOrd="0" destOrd="0" presId="urn:microsoft.com/office/officeart/2005/8/layout/radial5"/>
    <dgm:cxn modelId="{700782AB-2919-440F-8DF2-66357AEE1CBE}" srcId="{A5E19176-285D-479F-BF84-DF8FAC5007C5}" destId="{6E882A0A-967D-40F6-B9B3-7AA90B02F009}" srcOrd="6" destOrd="0" parTransId="{BFD9CC57-94B2-410D-A4FC-0DD38C248137}" sibTransId="{FB7998B9-FAD2-4F61-AA97-E97EDBF54898}"/>
    <dgm:cxn modelId="{0D054D76-C6DE-4DBD-A031-1465D8166E4F}" srcId="{A5E19176-285D-479F-BF84-DF8FAC5007C5}" destId="{21122A31-42EF-450C-B563-B4B19A6A1E74}" srcOrd="4" destOrd="0" parTransId="{108D8D84-D865-4696-8ED7-D352300262E9}" sibTransId="{2F9C340F-5EDC-461B-98ED-FB727DE10F5F}"/>
    <dgm:cxn modelId="{8252CE68-8245-4259-AD81-B2F2E13670B1}" type="presOf" srcId="{628A50E6-FBEC-4143-8027-536AE211603D}" destId="{AC9C2940-E586-4A4C-92F4-AD756BE0F86B}" srcOrd="0" destOrd="0" presId="urn:microsoft.com/office/officeart/2005/8/layout/radial5"/>
    <dgm:cxn modelId="{EE016223-510D-49C7-A5C5-D89EDCE85E64}" type="presOf" srcId="{108D8D84-D865-4696-8ED7-D352300262E9}" destId="{0F5F32DC-5836-43D8-8721-7F8458184053}" srcOrd="1" destOrd="0" presId="urn:microsoft.com/office/officeart/2005/8/layout/radial5"/>
    <dgm:cxn modelId="{190534DC-92E6-48CB-BEC4-BAA51B219A84}" type="presOf" srcId="{C45BF3CA-998E-43A4-9A77-814FABF846FD}" destId="{A37C19C4-383A-44CE-A56A-6D10E1F62693}" srcOrd="0" destOrd="0" presId="urn:microsoft.com/office/officeart/2005/8/layout/radial5"/>
    <dgm:cxn modelId="{295CC80B-6750-4948-A262-503DF41B456E}" type="presOf" srcId="{D953D4AA-64C9-4F1F-AB2B-F2A3B5A86009}" destId="{C1514AF1-FD64-4B6F-85D6-99C2C7B227D3}" srcOrd="0" destOrd="0" presId="urn:microsoft.com/office/officeart/2005/8/layout/radial5"/>
    <dgm:cxn modelId="{167BA2BF-CD97-4254-A0AC-51231D5B5E2C}" srcId="{A5E19176-285D-479F-BF84-DF8FAC5007C5}" destId="{54AD7F6D-E30D-485C-B8BC-6CB943E725E9}" srcOrd="8" destOrd="0" parTransId="{BEC66A98-5C99-4EA2-9FE0-F7ABD8C9F714}" sibTransId="{14376255-089B-4C6D-877C-988160CE26E6}"/>
    <dgm:cxn modelId="{BE702AE7-5B45-4496-8BCA-8640F5B49C9C}" srcId="{628A50E6-FBEC-4143-8027-536AE211603D}" destId="{A5E19176-285D-479F-BF84-DF8FAC5007C5}" srcOrd="0" destOrd="0" parTransId="{74B4D768-4875-4221-BBD4-88B96B4A971C}" sibTransId="{742E593C-8C9B-49F1-9504-B64590875471}"/>
    <dgm:cxn modelId="{60A17A43-B766-45B8-B767-4E189D1F727D}" srcId="{628A50E6-FBEC-4143-8027-536AE211603D}" destId="{D9C07B89-8830-454F-9B5F-38F00C56D295}" srcOrd="3" destOrd="0" parTransId="{C2D248A0-5F78-4CD8-9181-2FF81C706658}" sibTransId="{387CB33B-9DC5-4A77-8ED7-BD1495304EEB}"/>
    <dgm:cxn modelId="{2E4AE387-2274-41FB-8E12-0E936826BDA4}" type="presOf" srcId="{DE9D040F-6726-4C9E-A4E6-8E930DA0E14F}" destId="{CFEA4B8C-86C9-47FF-BBCB-3C98668287E0}" srcOrd="0" destOrd="0" presId="urn:microsoft.com/office/officeart/2005/8/layout/radial5"/>
    <dgm:cxn modelId="{BB14BCC6-A3D1-4E1C-8B39-A275C576E50F}" srcId="{A5E19176-285D-479F-BF84-DF8FAC5007C5}" destId="{6BF5034F-C706-482B-BA10-91C541FAF4C7}" srcOrd="3" destOrd="0" parTransId="{D953D4AA-64C9-4F1F-AB2B-F2A3B5A86009}" sibTransId="{E0A4EA66-0322-48C9-8195-5DED77A55A8E}"/>
    <dgm:cxn modelId="{D0EFA704-1EBE-4F3C-9E9C-8F2F9259F1C0}" type="presOf" srcId="{DE9D040F-6726-4C9E-A4E6-8E930DA0E14F}" destId="{984153BF-D0DC-4441-923A-19FBDCC082FD}" srcOrd="1" destOrd="0" presId="urn:microsoft.com/office/officeart/2005/8/layout/radial5"/>
    <dgm:cxn modelId="{AA39FCBE-0C37-4C9D-BF5F-20762D3E8794}" type="presOf" srcId="{BEC66A98-5C99-4EA2-9FE0-F7ABD8C9F714}" destId="{C1D8EC9C-FB99-4261-8904-745394577070}" srcOrd="1" destOrd="0" presId="urn:microsoft.com/office/officeart/2005/8/layout/radial5"/>
    <dgm:cxn modelId="{AE444040-2138-4807-ACF4-FD6E42EF0CBA}" type="presOf" srcId="{5E787DAF-E8BC-42E5-B342-521D6FCCA83E}" destId="{990A6E53-B253-460F-A1CC-D7CAC8A35E71}" srcOrd="0" destOrd="0" presId="urn:microsoft.com/office/officeart/2005/8/layout/radial5"/>
    <dgm:cxn modelId="{0079E832-E519-42AF-B37A-197AF1F495CA}" type="presOf" srcId="{AEC7DA17-301A-4A38-AFEA-4B8DE763A9E2}" destId="{94F9804F-F7CF-447A-B75B-C56953C52F97}" srcOrd="0" destOrd="0" presId="urn:microsoft.com/office/officeart/2005/8/layout/radial5"/>
    <dgm:cxn modelId="{89523F2E-6FD8-437A-910A-11530ABE727A}" srcId="{628A50E6-FBEC-4143-8027-536AE211603D}" destId="{E48D59E5-78EC-4649-B50C-6A3FDBAC9189}" srcOrd="4" destOrd="0" parTransId="{79EAF579-A149-4DBF-B2BA-22C810762C9F}" sibTransId="{6CB54039-6866-42DF-9507-A1EAE3DE4C33}"/>
    <dgm:cxn modelId="{5AE4586B-A122-4C20-984D-D41EBFACFF13}" type="presOf" srcId="{BFD9CC57-94B2-410D-A4FC-0DD38C248137}" destId="{5A6CB006-3924-45C9-ACF8-515EF5F2899D}" srcOrd="1" destOrd="0" presId="urn:microsoft.com/office/officeart/2005/8/layout/radial5"/>
    <dgm:cxn modelId="{96C54EF9-D566-43B1-B007-ECB1F335A9FF}" type="presOf" srcId="{AC088F39-0BED-460D-927E-D4B7305823FC}" destId="{94518FA6-DE75-41D9-B6FD-EF1CC491ADD9}" srcOrd="0" destOrd="0" presId="urn:microsoft.com/office/officeart/2005/8/layout/radial5"/>
    <dgm:cxn modelId="{B19354E9-5983-45EF-9236-56CB7192C458}" srcId="{A5E19176-285D-479F-BF84-DF8FAC5007C5}" destId="{05AB5264-6E16-4761-8029-C6D01A267B58}" srcOrd="7" destOrd="0" parTransId="{4A80D9B6-8CB3-466F-BDB9-56A18A419A24}" sibTransId="{2BC438AD-9A23-4BB9-AEBE-A34DCBE57459}"/>
    <dgm:cxn modelId="{4C685870-AEDF-475E-B0D8-5411EC5748A3}" srcId="{628A50E6-FBEC-4143-8027-536AE211603D}" destId="{445A05A3-742C-4576-90C7-10198B7384C5}" srcOrd="2" destOrd="0" parTransId="{7B1829FD-382F-4A51-A993-4521E1916AE4}" sibTransId="{CEFBA1F6-85D5-4E0E-BEC2-78378D48191B}"/>
    <dgm:cxn modelId="{B547633F-20B1-4A4C-84C2-DE12F8648428}" type="presOf" srcId="{29FEE88C-BE3E-4740-9E5B-241E3E3C6C1A}" destId="{7E65EA0F-26A6-43B2-9BD8-EB8DAD812161}" srcOrd="0" destOrd="0" presId="urn:microsoft.com/office/officeart/2005/8/layout/radial5"/>
    <dgm:cxn modelId="{D8A82DF3-784D-480F-B070-8E295A6685AE}" srcId="{A5E19176-285D-479F-BF84-DF8FAC5007C5}" destId="{AC088F39-0BED-460D-927E-D4B7305823FC}" srcOrd="1" destOrd="0" parTransId="{DE9D040F-6726-4C9E-A4E6-8E930DA0E14F}" sibTransId="{083283C6-F7BA-4241-A7AF-1E30F08EB3E4}"/>
    <dgm:cxn modelId="{E411865C-EE1C-48A3-83F0-8EDDA3757585}" srcId="{A5E19176-285D-479F-BF84-DF8FAC5007C5}" destId="{29FEE88C-BE3E-4740-9E5B-241E3E3C6C1A}" srcOrd="5" destOrd="0" parTransId="{AEC7DA17-301A-4A38-AFEA-4B8DE763A9E2}" sibTransId="{07B596D1-5CEA-4617-8930-2D5BF01A0405}"/>
    <dgm:cxn modelId="{C7062370-6900-41A3-9C53-32059BDA04A3}" srcId="{A5E19176-285D-479F-BF84-DF8FAC5007C5}" destId="{5E787DAF-E8BC-42E5-B342-521D6FCCA83E}" srcOrd="2" destOrd="0" parTransId="{C45BF3CA-998E-43A4-9A77-814FABF846FD}" sibTransId="{5BFC7B98-4E0C-45D1-970E-9624404CF17A}"/>
    <dgm:cxn modelId="{22186F37-AA42-4843-9912-D7DA4388C824}" type="presOf" srcId="{BEC66A98-5C99-4EA2-9FE0-F7ABD8C9F714}" destId="{FE50148F-500D-4E30-BF0B-237F71A1BED8}" srcOrd="0" destOrd="0" presId="urn:microsoft.com/office/officeart/2005/8/layout/radial5"/>
    <dgm:cxn modelId="{20F979DE-5E3B-4500-B2BD-9C7A7B907E01}" srcId="{628A50E6-FBEC-4143-8027-536AE211603D}" destId="{D8A09A68-03CF-46EA-9825-013ADD133BBE}" srcOrd="1" destOrd="0" parTransId="{E40FC28E-6F0E-4C37-8FD5-CA8483338759}" sibTransId="{01B128B0-6C0F-42FB-AC95-B69F2F972F49}"/>
    <dgm:cxn modelId="{F1C033F8-9951-43B7-928A-B390345E60B5}" type="presOf" srcId="{6E882A0A-967D-40F6-B9B3-7AA90B02F009}" destId="{853A468F-911C-453B-B2F1-283B3A9FA4FC}" srcOrd="0" destOrd="0" presId="urn:microsoft.com/office/officeart/2005/8/layout/radial5"/>
    <dgm:cxn modelId="{8FB92AA7-624B-46E6-AF2D-99201B266FE2}" type="presOf" srcId="{AEC7DA17-301A-4A38-AFEA-4B8DE763A9E2}" destId="{F0A591F0-F857-40B3-BAE1-5A63CBEE102E}" srcOrd="1" destOrd="0" presId="urn:microsoft.com/office/officeart/2005/8/layout/radial5"/>
    <dgm:cxn modelId="{ADCAE1E8-2274-4C51-A069-8B02F2A3270B}" type="presOf" srcId="{A5E19176-285D-479F-BF84-DF8FAC5007C5}" destId="{EF3B2B08-0146-42C3-9312-521126819344}" srcOrd="0" destOrd="0" presId="urn:microsoft.com/office/officeart/2005/8/layout/radial5"/>
    <dgm:cxn modelId="{2A606FF8-FDE5-4A50-8692-3C3BD4030E72}" type="presOf" srcId="{1437B004-8CD3-417F-A2F7-FFE5E88B243F}" destId="{52B25B5B-8FED-4D0D-B46B-EF417C12578B}" srcOrd="0" destOrd="0" presId="urn:microsoft.com/office/officeart/2005/8/layout/radial5"/>
    <dgm:cxn modelId="{248CCAB4-8EF3-462C-8A9A-8A295A4716D7}" type="presOf" srcId="{BFD9CC57-94B2-410D-A4FC-0DD38C248137}" destId="{0C27BC75-B755-44AE-B3EE-E6E3EB63B246}" srcOrd="0" destOrd="0" presId="urn:microsoft.com/office/officeart/2005/8/layout/radial5"/>
    <dgm:cxn modelId="{85F07897-7CCB-4B02-B100-953F6088533B}" type="presOf" srcId="{D953D4AA-64C9-4F1F-AB2B-F2A3B5A86009}" destId="{36712490-B55E-4732-A2BB-B8D686C7C375}" srcOrd="1" destOrd="0" presId="urn:microsoft.com/office/officeart/2005/8/layout/radial5"/>
    <dgm:cxn modelId="{52948354-D827-466A-B1D4-6632609E5FE3}" srcId="{A5E19176-285D-479F-BF84-DF8FAC5007C5}" destId="{1437B004-8CD3-417F-A2F7-FFE5E88B243F}" srcOrd="0" destOrd="0" parTransId="{4E4055BA-DF8B-47EF-BC92-9B46F7D5C175}" sibTransId="{F6C733C1-91D8-46F0-9BB1-3B88F644C9E4}"/>
    <dgm:cxn modelId="{934E3048-9EE1-44A0-BDEF-6EA403EBCA7D}" type="presOf" srcId="{4A80D9B6-8CB3-466F-BDB9-56A18A419A24}" destId="{992B9AD5-3149-4C6C-B00E-A9A1FB00880A}" srcOrd="0" destOrd="0" presId="urn:microsoft.com/office/officeart/2005/8/layout/radial5"/>
    <dgm:cxn modelId="{FBC1223A-7A11-44E8-9EE8-8F481B454566}" type="presOf" srcId="{54AD7F6D-E30D-485C-B8BC-6CB943E725E9}" destId="{0BD355ED-CA66-4BF8-AB52-CB871330753E}" srcOrd="0" destOrd="0" presId="urn:microsoft.com/office/officeart/2005/8/layout/radial5"/>
    <dgm:cxn modelId="{0E3A2C4A-D68C-4454-8DD6-FAD56E604DC7}" type="presOf" srcId="{108D8D84-D865-4696-8ED7-D352300262E9}" destId="{DA367274-2F9F-4B32-9F84-82BE1DCF8A93}" srcOrd="0" destOrd="0" presId="urn:microsoft.com/office/officeart/2005/8/layout/radial5"/>
    <dgm:cxn modelId="{6452694F-EBD9-4872-8BDD-32F282578496}" type="presOf" srcId="{C45BF3CA-998E-43A4-9A77-814FABF846FD}" destId="{1CD76A65-872A-4B07-BEF2-59132F3C52C0}" srcOrd="1" destOrd="0" presId="urn:microsoft.com/office/officeart/2005/8/layout/radial5"/>
    <dgm:cxn modelId="{5BE72FC1-5F41-4334-958F-1D642BF61FD0}" type="presOf" srcId="{21122A31-42EF-450C-B563-B4B19A6A1E74}" destId="{A3F8A282-6668-4C2C-8011-5DBE849DD542}" srcOrd="0" destOrd="0" presId="urn:microsoft.com/office/officeart/2005/8/layout/radial5"/>
    <dgm:cxn modelId="{56807CB8-F7FE-4C5A-8FA6-52EF6F5261E4}" type="presOf" srcId="{4E4055BA-DF8B-47EF-BC92-9B46F7D5C175}" destId="{E09D33CB-BDA1-4C90-8D4F-F97FDC93FC5E}" srcOrd="1" destOrd="0" presId="urn:microsoft.com/office/officeart/2005/8/layout/radial5"/>
    <dgm:cxn modelId="{8EA7E892-5AA9-472C-BFF3-DB382C32DFA8}" type="presOf" srcId="{4A80D9B6-8CB3-466F-BDB9-56A18A419A24}" destId="{9C818BEC-7E18-4A06-B032-1AD5D5DD0C27}" srcOrd="1" destOrd="0" presId="urn:microsoft.com/office/officeart/2005/8/layout/radial5"/>
    <dgm:cxn modelId="{89F18EBF-B45A-42F7-806E-B4AAF0EFCA0D}" type="presOf" srcId="{6BF5034F-C706-482B-BA10-91C541FAF4C7}" destId="{5A57140E-757C-4825-8491-712533BC5725}" srcOrd="0" destOrd="0" presId="urn:microsoft.com/office/officeart/2005/8/layout/radial5"/>
    <dgm:cxn modelId="{536EFFCC-A23E-4F29-9F80-F4B40F37D6EB}" type="presParOf" srcId="{AC9C2940-E586-4A4C-92F4-AD756BE0F86B}" destId="{EF3B2B08-0146-42C3-9312-521126819344}" srcOrd="0" destOrd="0" presId="urn:microsoft.com/office/officeart/2005/8/layout/radial5"/>
    <dgm:cxn modelId="{0D4434AD-8466-41DE-9130-C461E75DA718}" type="presParOf" srcId="{AC9C2940-E586-4A4C-92F4-AD756BE0F86B}" destId="{9D4A41A2-0794-4347-A30B-2F7D69FB87EA}" srcOrd="1" destOrd="0" presId="urn:microsoft.com/office/officeart/2005/8/layout/radial5"/>
    <dgm:cxn modelId="{453197E9-02AF-4831-ACD3-542BE21C40BF}" type="presParOf" srcId="{9D4A41A2-0794-4347-A30B-2F7D69FB87EA}" destId="{E09D33CB-BDA1-4C90-8D4F-F97FDC93FC5E}" srcOrd="0" destOrd="0" presId="urn:microsoft.com/office/officeart/2005/8/layout/radial5"/>
    <dgm:cxn modelId="{A24E3D18-9E0D-4200-B090-FB1A5DF6ABCD}" type="presParOf" srcId="{AC9C2940-E586-4A4C-92F4-AD756BE0F86B}" destId="{52B25B5B-8FED-4D0D-B46B-EF417C12578B}" srcOrd="2" destOrd="0" presId="urn:microsoft.com/office/officeart/2005/8/layout/radial5"/>
    <dgm:cxn modelId="{6E077B47-4FCD-4DA0-8D6A-B17ED52CF582}" type="presParOf" srcId="{AC9C2940-E586-4A4C-92F4-AD756BE0F86B}" destId="{CFEA4B8C-86C9-47FF-BBCB-3C98668287E0}" srcOrd="3" destOrd="0" presId="urn:microsoft.com/office/officeart/2005/8/layout/radial5"/>
    <dgm:cxn modelId="{8BEF790D-9BEC-443C-A3EC-20B3A466797C}" type="presParOf" srcId="{CFEA4B8C-86C9-47FF-BBCB-3C98668287E0}" destId="{984153BF-D0DC-4441-923A-19FBDCC082FD}" srcOrd="0" destOrd="0" presId="urn:microsoft.com/office/officeart/2005/8/layout/radial5"/>
    <dgm:cxn modelId="{B745A089-038D-43CF-BA20-9CCDBA5A0CE2}" type="presParOf" srcId="{AC9C2940-E586-4A4C-92F4-AD756BE0F86B}" destId="{94518FA6-DE75-41D9-B6FD-EF1CC491ADD9}" srcOrd="4" destOrd="0" presId="urn:microsoft.com/office/officeart/2005/8/layout/radial5"/>
    <dgm:cxn modelId="{2E214845-FC85-4056-91CC-099DFC665BFC}" type="presParOf" srcId="{AC9C2940-E586-4A4C-92F4-AD756BE0F86B}" destId="{A37C19C4-383A-44CE-A56A-6D10E1F62693}" srcOrd="5" destOrd="0" presId="urn:microsoft.com/office/officeart/2005/8/layout/radial5"/>
    <dgm:cxn modelId="{3A2ED3EC-B26E-49EB-B222-D769E0C4AF14}" type="presParOf" srcId="{A37C19C4-383A-44CE-A56A-6D10E1F62693}" destId="{1CD76A65-872A-4B07-BEF2-59132F3C52C0}" srcOrd="0" destOrd="0" presId="urn:microsoft.com/office/officeart/2005/8/layout/radial5"/>
    <dgm:cxn modelId="{4AE8878F-B30B-4F3C-B2FA-7918CC1E5573}" type="presParOf" srcId="{AC9C2940-E586-4A4C-92F4-AD756BE0F86B}" destId="{990A6E53-B253-460F-A1CC-D7CAC8A35E71}" srcOrd="6" destOrd="0" presId="urn:microsoft.com/office/officeart/2005/8/layout/radial5"/>
    <dgm:cxn modelId="{AC02ACDE-1905-4D6D-A833-197F24D868C5}" type="presParOf" srcId="{AC9C2940-E586-4A4C-92F4-AD756BE0F86B}" destId="{C1514AF1-FD64-4B6F-85D6-99C2C7B227D3}" srcOrd="7" destOrd="0" presId="urn:microsoft.com/office/officeart/2005/8/layout/radial5"/>
    <dgm:cxn modelId="{19243839-4BD5-44A2-81CA-32A62E92F88F}" type="presParOf" srcId="{C1514AF1-FD64-4B6F-85D6-99C2C7B227D3}" destId="{36712490-B55E-4732-A2BB-B8D686C7C375}" srcOrd="0" destOrd="0" presId="urn:microsoft.com/office/officeart/2005/8/layout/radial5"/>
    <dgm:cxn modelId="{7F811F78-31DB-4CDB-BFB7-175F11D2C59D}" type="presParOf" srcId="{AC9C2940-E586-4A4C-92F4-AD756BE0F86B}" destId="{5A57140E-757C-4825-8491-712533BC5725}" srcOrd="8" destOrd="0" presId="urn:microsoft.com/office/officeart/2005/8/layout/radial5"/>
    <dgm:cxn modelId="{C9C23085-F0FB-4C96-8F9A-DC8E25709CBD}" type="presParOf" srcId="{AC9C2940-E586-4A4C-92F4-AD756BE0F86B}" destId="{DA367274-2F9F-4B32-9F84-82BE1DCF8A93}" srcOrd="9" destOrd="0" presId="urn:microsoft.com/office/officeart/2005/8/layout/radial5"/>
    <dgm:cxn modelId="{652E5ED0-2AB9-4D28-8AC4-1B27B287B034}" type="presParOf" srcId="{DA367274-2F9F-4B32-9F84-82BE1DCF8A93}" destId="{0F5F32DC-5836-43D8-8721-7F8458184053}" srcOrd="0" destOrd="0" presId="urn:microsoft.com/office/officeart/2005/8/layout/radial5"/>
    <dgm:cxn modelId="{EB901B2D-C947-471F-902B-7AB6B9CB5879}" type="presParOf" srcId="{AC9C2940-E586-4A4C-92F4-AD756BE0F86B}" destId="{A3F8A282-6668-4C2C-8011-5DBE849DD542}" srcOrd="10" destOrd="0" presId="urn:microsoft.com/office/officeart/2005/8/layout/radial5"/>
    <dgm:cxn modelId="{0E08F4A9-60C4-4071-A91A-1E1B0D99D41A}" type="presParOf" srcId="{AC9C2940-E586-4A4C-92F4-AD756BE0F86B}" destId="{94F9804F-F7CF-447A-B75B-C56953C52F97}" srcOrd="11" destOrd="0" presId="urn:microsoft.com/office/officeart/2005/8/layout/radial5"/>
    <dgm:cxn modelId="{40A9F138-D3D5-4953-B64C-D317E2D1615B}" type="presParOf" srcId="{94F9804F-F7CF-447A-B75B-C56953C52F97}" destId="{F0A591F0-F857-40B3-BAE1-5A63CBEE102E}" srcOrd="0" destOrd="0" presId="urn:microsoft.com/office/officeart/2005/8/layout/radial5"/>
    <dgm:cxn modelId="{3060189F-B262-44E0-9962-56B3DFA6805F}" type="presParOf" srcId="{AC9C2940-E586-4A4C-92F4-AD756BE0F86B}" destId="{7E65EA0F-26A6-43B2-9BD8-EB8DAD812161}" srcOrd="12" destOrd="0" presId="urn:microsoft.com/office/officeart/2005/8/layout/radial5"/>
    <dgm:cxn modelId="{7A86D3FB-4E1D-4108-9041-1E1DE8EBD38C}" type="presParOf" srcId="{AC9C2940-E586-4A4C-92F4-AD756BE0F86B}" destId="{0C27BC75-B755-44AE-B3EE-E6E3EB63B246}" srcOrd="13" destOrd="0" presId="urn:microsoft.com/office/officeart/2005/8/layout/radial5"/>
    <dgm:cxn modelId="{EA725CCE-FE80-4F8D-8E73-E5EF66D848A1}" type="presParOf" srcId="{0C27BC75-B755-44AE-B3EE-E6E3EB63B246}" destId="{5A6CB006-3924-45C9-ACF8-515EF5F2899D}" srcOrd="0" destOrd="0" presId="urn:microsoft.com/office/officeart/2005/8/layout/radial5"/>
    <dgm:cxn modelId="{F690AD8E-F578-4077-9913-4EC193C8D160}" type="presParOf" srcId="{AC9C2940-E586-4A4C-92F4-AD756BE0F86B}" destId="{853A468F-911C-453B-B2F1-283B3A9FA4FC}" srcOrd="14" destOrd="0" presId="urn:microsoft.com/office/officeart/2005/8/layout/radial5"/>
    <dgm:cxn modelId="{2A50F9D2-9988-47EA-A3D3-5A23479A9F67}" type="presParOf" srcId="{AC9C2940-E586-4A4C-92F4-AD756BE0F86B}" destId="{992B9AD5-3149-4C6C-B00E-A9A1FB00880A}" srcOrd="15" destOrd="0" presId="urn:microsoft.com/office/officeart/2005/8/layout/radial5"/>
    <dgm:cxn modelId="{82DAE08F-80A6-4766-AEAB-93C0D119BC13}" type="presParOf" srcId="{992B9AD5-3149-4C6C-B00E-A9A1FB00880A}" destId="{9C818BEC-7E18-4A06-B032-1AD5D5DD0C27}" srcOrd="0" destOrd="0" presId="urn:microsoft.com/office/officeart/2005/8/layout/radial5"/>
    <dgm:cxn modelId="{E4B577E3-6C65-47B6-A99F-59F4DE115B74}" type="presParOf" srcId="{AC9C2940-E586-4A4C-92F4-AD756BE0F86B}" destId="{A86784DD-8C6E-46ED-93C4-DF18AACEF254}" srcOrd="16" destOrd="0" presId="urn:microsoft.com/office/officeart/2005/8/layout/radial5"/>
    <dgm:cxn modelId="{174ADB58-938F-447F-A91F-B89A25806E89}" type="presParOf" srcId="{AC9C2940-E586-4A4C-92F4-AD756BE0F86B}" destId="{FE50148F-500D-4E30-BF0B-237F71A1BED8}" srcOrd="17" destOrd="0" presId="urn:microsoft.com/office/officeart/2005/8/layout/radial5"/>
    <dgm:cxn modelId="{5E6227AF-3A5C-4B6E-94CB-5DEF66FABF75}" type="presParOf" srcId="{FE50148F-500D-4E30-BF0B-237F71A1BED8}" destId="{C1D8EC9C-FB99-4261-8904-745394577070}" srcOrd="0" destOrd="0" presId="urn:microsoft.com/office/officeart/2005/8/layout/radial5"/>
    <dgm:cxn modelId="{EC27FF1D-9A27-40BF-AD60-98B480E79E76}" type="presParOf" srcId="{AC9C2940-E586-4A4C-92F4-AD756BE0F86B}" destId="{0BD355ED-CA66-4BF8-AB52-CB871330753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74C8-0F17-40EA-B8BB-A576922BAB84}">
      <dsp:nvSpPr>
        <dsp:cNvPr id="0" name=""/>
        <dsp:cNvSpPr/>
      </dsp:nvSpPr>
      <dsp:spPr>
        <a:xfrm>
          <a:off x="2466019" y="1054554"/>
          <a:ext cx="221255" cy="96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309"/>
              </a:lnTo>
              <a:lnTo>
                <a:pt x="221255" y="9693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9ED27-91AE-46BB-87CA-903BEB2E704B}">
      <dsp:nvSpPr>
        <dsp:cNvPr id="0" name=""/>
        <dsp:cNvSpPr/>
      </dsp:nvSpPr>
      <dsp:spPr>
        <a:xfrm>
          <a:off x="2244764" y="1054554"/>
          <a:ext cx="221255" cy="969309"/>
        </a:xfrm>
        <a:custGeom>
          <a:avLst/>
          <a:gdLst/>
          <a:ahLst/>
          <a:cxnLst/>
          <a:rect l="0" t="0" r="0" b="0"/>
          <a:pathLst>
            <a:path>
              <a:moveTo>
                <a:pt x="221255" y="0"/>
              </a:moveTo>
              <a:lnTo>
                <a:pt x="221255" y="969309"/>
              </a:lnTo>
              <a:lnTo>
                <a:pt x="0" y="9693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58F38-8EAE-46E2-A2FB-A5166FEDC23C}">
      <dsp:nvSpPr>
        <dsp:cNvPr id="0" name=""/>
        <dsp:cNvSpPr/>
      </dsp:nvSpPr>
      <dsp:spPr>
        <a:xfrm>
          <a:off x="2420299" y="1054554"/>
          <a:ext cx="91440" cy="1938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86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84E75-9010-40B1-AAE0-9908E2B0D9D0}">
      <dsp:nvSpPr>
        <dsp:cNvPr id="0" name=""/>
        <dsp:cNvSpPr/>
      </dsp:nvSpPr>
      <dsp:spPr>
        <a:xfrm>
          <a:off x="1412422" y="956"/>
          <a:ext cx="2107194" cy="1053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solidFill>
                <a:schemeClr val="tx2"/>
              </a:solidFill>
              <a:latin typeface="Cambria заголовки"/>
            </a:rPr>
            <a:t>Заведующая отделением</a:t>
          </a:r>
          <a:endParaRPr lang="ru-RU" sz="2600" i="1" kern="1200" dirty="0">
            <a:solidFill>
              <a:schemeClr val="tx2"/>
            </a:solidFill>
            <a:latin typeface="Cambria заголовки"/>
          </a:endParaRPr>
        </a:p>
      </dsp:txBody>
      <dsp:txXfrm>
        <a:off x="1412422" y="956"/>
        <a:ext cx="2107194" cy="1053597"/>
      </dsp:txXfrm>
    </dsp:sp>
    <dsp:sp modelId="{49580FA9-939B-420A-AC2F-04B3A6BDE542}">
      <dsp:nvSpPr>
        <dsp:cNvPr id="0" name=""/>
        <dsp:cNvSpPr/>
      </dsp:nvSpPr>
      <dsp:spPr>
        <a:xfrm>
          <a:off x="148590" y="2993173"/>
          <a:ext cx="4634859" cy="1053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solidFill>
                <a:schemeClr val="tx2"/>
              </a:solidFill>
              <a:latin typeface="Cambria заголовки"/>
            </a:rPr>
            <a:t>Специалисты по социальной работе (участковые) </a:t>
          </a:r>
          <a:endParaRPr lang="ru-RU" sz="2600" i="1" kern="1200" dirty="0">
            <a:solidFill>
              <a:schemeClr val="tx2"/>
            </a:solidFill>
            <a:latin typeface="Cambria заголовки"/>
          </a:endParaRPr>
        </a:p>
      </dsp:txBody>
      <dsp:txXfrm>
        <a:off x="148590" y="2993173"/>
        <a:ext cx="4634859" cy="1053597"/>
      </dsp:txXfrm>
    </dsp:sp>
    <dsp:sp modelId="{69980300-49DE-473C-B1BB-A54FC1DD2256}">
      <dsp:nvSpPr>
        <dsp:cNvPr id="0" name=""/>
        <dsp:cNvSpPr/>
      </dsp:nvSpPr>
      <dsp:spPr>
        <a:xfrm>
          <a:off x="137569" y="1497065"/>
          <a:ext cx="2107194" cy="1053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solidFill>
                <a:schemeClr val="tx2"/>
              </a:solidFill>
              <a:latin typeface="Cambria заголовки"/>
            </a:rPr>
            <a:t>Педагог-психолог</a:t>
          </a:r>
          <a:endParaRPr lang="ru-RU" sz="2600" i="1" kern="1200" dirty="0">
            <a:solidFill>
              <a:schemeClr val="tx2"/>
            </a:solidFill>
            <a:latin typeface="Cambria заголовки"/>
          </a:endParaRPr>
        </a:p>
      </dsp:txBody>
      <dsp:txXfrm>
        <a:off x="137569" y="1497065"/>
        <a:ext cx="2107194" cy="1053597"/>
      </dsp:txXfrm>
    </dsp:sp>
    <dsp:sp modelId="{32BC3F1B-A319-4668-B5BD-98260296E1B1}">
      <dsp:nvSpPr>
        <dsp:cNvPr id="0" name=""/>
        <dsp:cNvSpPr/>
      </dsp:nvSpPr>
      <dsp:spPr>
        <a:xfrm>
          <a:off x="2687275" y="1497065"/>
          <a:ext cx="2107194" cy="1053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solidFill>
                <a:schemeClr val="tx2"/>
              </a:solidFill>
              <a:latin typeface="Cambria заголовки"/>
            </a:rPr>
            <a:t>Социальный педагог</a:t>
          </a:r>
          <a:endParaRPr lang="ru-RU" sz="2600" i="1" kern="1200" dirty="0">
            <a:solidFill>
              <a:schemeClr val="tx2"/>
            </a:solidFill>
            <a:latin typeface="Cambria заголовки"/>
          </a:endParaRPr>
        </a:p>
      </dsp:txBody>
      <dsp:txXfrm>
        <a:off x="2687275" y="1497065"/>
        <a:ext cx="2107194" cy="1053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2B08-0146-42C3-9312-521126819344}">
      <dsp:nvSpPr>
        <dsp:cNvPr id="0" name=""/>
        <dsp:cNvSpPr/>
      </dsp:nvSpPr>
      <dsp:spPr>
        <a:xfrm>
          <a:off x="2755404" y="1591631"/>
          <a:ext cx="3119230" cy="156993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Отделение психолого-педагогической помощи семье и детям</a:t>
          </a:r>
        </a:p>
      </dsp:txBody>
      <dsp:txXfrm>
        <a:off x="3212205" y="1821543"/>
        <a:ext cx="2205628" cy="1110114"/>
      </dsp:txXfrm>
    </dsp:sp>
    <dsp:sp modelId="{9D4A41A2-0794-4347-A30B-2F7D69FB87EA}">
      <dsp:nvSpPr>
        <dsp:cNvPr id="0" name=""/>
        <dsp:cNvSpPr/>
      </dsp:nvSpPr>
      <dsp:spPr>
        <a:xfrm rot="98183">
          <a:off x="4236852" y="1012431"/>
          <a:ext cx="311271" cy="617750"/>
        </a:xfrm>
        <a:prstGeom prst="upDown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14670" y="1090249"/>
        <a:ext cx="155635" cy="462114"/>
      </dsp:txXfrm>
    </dsp:sp>
    <dsp:sp modelId="{52B25B5B-8FED-4D0D-B46B-EF417C12578B}">
      <dsp:nvSpPr>
        <dsp:cNvPr id="0" name=""/>
        <dsp:cNvSpPr/>
      </dsp:nvSpPr>
      <dsp:spPr>
        <a:xfrm>
          <a:off x="3378516" y="16985"/>
          <a:ext cx="1977539" cy="9782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КДН и ЗП</a:t>
          </a:r>
          <a:endParaRPr lang="ru-RU" sz="1600" b="1" i="1" kern="1200" dirty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</dsp:txBody>
      <dsp:txXfrm>
        <a:off x="3668120" y="160245"/>
        <a:ext cx="1398331" cy="691720"/>
      </dsp:txXfrm>
    </dsp:sp>
    <dsp:sp modelId="{CFEA4B8C-86C9-47FF-BBCB-3C98668287E0}">
      <dsp:nvSpPr>
        <dsp:cNvPr id="0" name=""/>
        <dsp:cNvSpPr/>
      </dsp:nvSpPr>
      <dsp:spPr>
        <a:xfrm rot="7163988">
          <a:off x="5299567" y="1433890"/>
          <a:ext cx="821342" cy="248023"/>
        </a:xfrm>
        <a:prstGeom prst="leftRight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61573" y="1495896"/>
        <a:ext cx="697330" cy="124011"/>
      </dsp:txXfrm>
    </dsp:sp>
    <dsp:sp modelId="{94518FA6-DE75-41D9-B6FD-EF1CC491ADD9}">
      <dsp:nvSpPr>
        <dsp:cNvPr id="0" name=""/>
        <dsp:cNvSpPr/>
      </dsp:nvSpPr>
      <dsp:spPr>
        <a:xfrm>
          <a:off x="5460835" y="131128"/>
          <a:ext cx="2388038" cy="11844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органы опеки и попечительства</a:t>
          </a:r>
        </a:p>
      </dsp:txBody>
      <dsp:txXfrm>
        <a:off x="5810555" y="304585"/>
        <a:ext cx="1688598" cy="837525"/>
      </dsp:txXfrm>
    </dsp:sp>
    <dsp:sp modelId="{A37C19C4-383A-44CE-A56A-6D10E1F62693}">
      <dsp:nvSpPr>
        <dsp:cNvPr id="0" name=""/>
        <dsp:cNvSpPr/>
      </dsp:nvSpPr>
      <dsp:spPr>
        <a:xfrm rot="10425114">
          <a:off x="5797481" y="2021451"/>
          <a:ext cx="577314" cy="257192"/>
        </a:xfrm>
        <a:prstGeom prst="leftRight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861779" y="2085749"/>
        <a:ext cx="448718" cy="128596"/>
      </dsp:txXfrm>
    </dsp:sp>
    <dsp:sp modelId="{990A6E53-B253-460F-A1CC-D7CAC8A35E71}">
      <dsp:nvSpPr>
        <dsp:cNvPr id="0" name=""/>
        <dsp:cNvSpPr/>
      </dsp:nvSpPr>
      <dsp:spPr>
        <a:xfrm>
          <a:off x="6336697" y="1427269"/>
          <a:ext cx="2004408" cy="112506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Учреждения культуры и спорта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30236" y="1592030"/>
        <a:ext cx="1417330" cy="795539"/>
      </dsp:txXfrm>
    </dsp:sp>
    <dsp:sp modelId="{C1514AF1-FD64-4B6F-85D6-99C2C7B227D3}">
      <dsp:nvSpPr>
        <dsp:cNvPr id="0" name=""/>
        <dsp:cNvSpPr/>
      </dsp:nvSpPr>
      <dsp:spPr>
        <a:xfrm rot="12792869">
          <a:off x="5619055" y="2813220"/>
          <a:ext cx="550662" cy="248170"/>
        </a:xfrm>
        <a:prstGeom prst="leftRight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81097" y="2875262"/>
        <a:ext cx="426577" cy="124085"/>
      </dsp:txXfrm>
    </dsp:sp>
    <dsp:sp modelId="{5A57140E-757C-4825-8491-712533BC5725}">
      <dsp:nvSpPr>
        <dsp:cNvPr id="0" name=""/>
        <dsp:cNvSpPr/>
      </dsp:nvSpPr>
      <dsp:spPr>
        <a:xfrm>
          <a:off x="6007268" y="2723417"/>
          <a:ext cx="2129636" cy="1226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Общественные объединения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19146" y="2903078"/>
        <a:ext cx="1505880" cy="867483"/>
      </dsp:txXfrm>
    </dsp:sp>
    <dsp:sp modelId="{DA367274-2F9F-4B32-9F84-82BE1DCF8A93}">
      <dsp:nvSpPr>
        <dsp:cNvPr id="0" name=""/>
        <dsp:cNvSpPr/>
      </dsp:nvSpPr>
      <dsp:spPr>
        <a:xfrm rot="14308404">
          <a:off x="4616398" y="3226778"/>
          <a:ext cx="528355" cy="285835"/>
        </a:xfrm>
        <a:prstGeom prst="leftRight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87857" y="3298237"/>
        <a:ext cx="385437" cy="142917"/>
      </dsp:txXfrm>
    </dsp:sp>
    <dsp:sp modelId="{A3F8A282-6668-4C2C-8011-5DBE849DD542}">
      <dsp:nvSpPr>
        <dsp:cNvPr id="0" name=""/>
        <dsp:cNvSpPr/>
      </dsp:nvSpPr>
      <dsp:spPr>
        <a:xfrm>
          <a:off x="4378322" y="3587513"/>
          <a:ext cx="2009346" cy="106010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ОМВД</a:t>
          </a:r>
          <a:endParaRPr lang="ru-RU" sz="1400" i="1" kern="1200" dirty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</dsp:txBody>
      <dsp:txXfrm>
        <a:off x="4672584" y="3742761"/>
        <a:ext cx="1420822" cy="749606"/>
      </dsp:txXfrm>
    </dsp:sp>
    <dsp:sp modelId="{94F9804F-F7CF-447A-B75B-C56953C52F97}">
      <dsp:nvSpPr>
        <dsp:cNvPr id="0" name=""/>
        <dsp:cNvSpPr/>
      </dsp:nvSpPr>
      <dsp:spPr>
        <a:xfrm rot="17981100">
          <a:off x="3464334" y="3223414"/>
          <a:ext cx="537623" cy="324474"/>
        </a:xfrm>
        <a:prstGeom prst="leftRight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545453" y="3304532"/>
        <a:ext cx="375386" cy="162237"/>
      </dsp:txXfrm>
    </dsp:sp>
    <dsp:sp modelId="{7E65EA0F-26A6-43B2-9BD8-EB8DAD812161}">
      <dsp:nvSpPr>
        <dsp:cNvPr id="0" name=""/>
        <dsp:cNvSpPr/>
      </dsp:nvSpPr>
      <dsp:spPr>
        <a:xfrm>
          <a:off x="2396715" y="3587514"/>
          <a:ext cx="1851757" cy="1060102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УСЗН</a:t>
          </a:r>
        </a:p>
      </dsp:txBody>
      <dsp:txXfrm>
        <a:off x="2667899" y="3742762"/>
        <a:ext cx="1309389" cy="749606"/>
      </dsp:txXfrm>
    </dsp:sp>
    <dsp:sp modelId="{0C27BC75-B755-44AE-B3EE-E6E3EB63B246}">
      <dsp:nvSpPr>
        <dsp:cNvPr id="0" name=""/>
        <dsp:cNvSpPr/>
      </dsp:nvSpPr>
      <dsp:spPr>
        <a:xfrm rot="19051521">
          <a:off x="2398141" y="2872769"/>
          <a:ext cx="675835" cy="227982"/>
        </a:xfrm>
        <a:prstGeom prst="leftRight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455137" y="2929765"/>
        <a:ext cx="561844" cy="113991"/>
      </dsp:txXfrm>
    </dsp:sp>
    <dsp:sp modelId="{853A468F-911C-453B-B2F1-283B3A9FA4FC}">
      <dsp:nvSpPr>
        <dsp:cNvPr id="0" name=""/>
        <dsp:cNvSpPr/>
      </dsp:nvSpPr>
      <dsp:spPr>
        <a:xfrm>
          <a:off x="576066" y="2867435"/>
          <a:ext cx="1963279" cy="107933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Здравоохранение</a:t>
          </a:r>
        </a:p>
      </dsp:txBody>
      <dsp:txXfrm>
        <a:off x="863582" y="3025499"/>
        <a:ext cx="1388247" cy="763203"/>
      </dsp:txXfrm>
    </dsp:sp>
    <dsp:sp modelId="{992B9AD5-3149-4C6C-B00E-A9A1FB00880A}">
      <dsp:nvSpPr>
        <dsp:cNvPr id="0" name=""/>
        <dsp:cNvSpPr/>
      </dsp:nvSpPr>
      <dsp:spPr>
        <a:xfrm rot="16397511">
          <a:off x="2423647" y="2014416"/>
          <a:ext cx="197563" cy="567994"/>
        </a:xfrm>
        <a:prstGeom prst="upDown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473038" y="2063807"/>
        <a:ext cx="98781" cy="469212"/>
      </dsp:txXfrm>
    </dsp:sp>
    <dsp:sp modelId="{A86784DD-8C6E-46ED-93C4-DF18AACEF254}">
      <dsp:nvSpPr>
        <dsp:cNvPr id="0" name=""/>
        <dsp:cNvSpPr/>
      </dsp:nvSpPr>
      <dsp:spPr>
        <a:xfrm>
          <a:off x="288031" y="1715303"/>
          <a:ext cx="1982567" cy="10889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ЦЗН</a:t>
          </a:r>
          <a:endParaRPr lang="ru-RU" sz="1600" b="1" i="1" kern="1200" dirty="0">
            <a:solidFill>
              <a:schemeClr val="tx2"/>
            </a:solidFill>
            <a:latin typeface="Cambria заголовки"/>
            <a:ea typeface="+mn-ea"/>
            <a:cs typeface="+mn-cs"/>
          </a:endParaRPr>
        </a:p>
      </dsp:txBody>
      <dsp:txXfrm>
        <a:off x="578371" y="1874776"/>
        <a:ext cx="1401887" cy="770004"/>
      </dsp:txXfrm>
    </dsp:sp>
    <dsp:sp modelId="{FE50148F-500D-4E30-BF0B-237F71A1BED8}">
      <dsp:nvSpPr>
        <dsp:cNvPr id="0" name=""/>
        <dsp:cNvSpPr/>
      </dsp:nvSpPr>
      <dsp:spPr>
        <a:xfrm rot="19815587">
          <a:off x="2869153" y="1165913"/>
          <a:ext cx="226596" cy="805006"/>
        </a:xfrm>
        <a:prstGeom prst="upDownArrow">
          <a:avLst/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925802" y="1222562"/>
        <a:ext cx="113298" cy="691708"/>
      </dsp:txXfrm>
    </dsp:sp>
    <dsp:sp modelId="{0BD355ED-CA66-4BF8-AB52-CB871330753E}">
      <dsp:nvSpPr>
        <dsp:cNvPr id="0" name=""/>
        <dsp:cNvSpPr/>
      </dsp:nvSpPr>
      <dsp:spPr>
        <a:xfrm>
          <a:off x="864090" y="347153"/>
          <a:ext cx="2109853" cy="115261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Учреждения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образования </a:t>
          </a:r>
          <a:r>
            <a:rPr lang="ru-RU" sz="1600" i="1" kern="1200" dirty="0" smtClean="0">
              <a:solidFill>
                <a:schemeClr val="tx2"/>
              </a:solidFill>
              <a:latin typeface="Cambria заголовки"/>
              <a:ea typeface="+mn-ea"/>
              <a:cs typeface="+mn-cs"/>
            </a:rPr>
            <a:t> </a:t>
          </a:r>
        </a:p>
      </dsp:txBody>
      <dsp:txXfrm>
        <a:off x="1173071" y="515949"/>
        <a:ext cx="1491891" cy="815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4FD1-45D1-4EE5-9570-D07BCF08D906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69D78-F689-4227-8A6D-8E37720C0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6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69D78-F689-4227-8A6D-8E37720C02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7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69D78-F689-4227-8A6D-8E37720C025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7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69D78-F689-4227-8A6D-8E37720C025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7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69A3-5654-403C-A826-4AE38FE0DB80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B55D-D0C8-43DA-A646-FBCB5930B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CCD1-94B0-4D98-8A67-8E87D2481F14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25E9-F3D0-47A1-98EA-5607F5B3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2187-3D84-453E-84DA-15D4818ED06F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945B-1936-4CDE-995E-031E6971E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A3C1-CF74-4EB8-9A33-F44CF9F48910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5BD1-49DC-47C2-88AE-E7E648F2C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3E5A-4BA4-42ED-87C5-D1F942F81583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01BC-EFE8-4415-A7FF-CF5B41586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9CFC-27E5-4277-B8F3-490CB996B4EA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C422-C63A-40EF-AEDE-05A3734A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ECA8-3484-4790-A42A-BE889C0185CF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B527-B487-4B2D-AFB6-88DEBAF6C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4F8F-4C57-4F50-9759-AD3CF572854F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C6B9-6F2E-4707-91A2-42DC76CB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2E98-7C88-42E0-A772-BF0A85A6D282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D25-70DD-4BC7-B72D-088F56709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F854-C213-4D1F-90F3-BC396909B56C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CB04-BCA5-48B7-860E-9688195EA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5773-B59C-4B9A-BA6C-37473D193BCC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7ECC-DAD2-45F7-9450-385B7CBDE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A69DE-67F7-45E2-A44D-CC40A046C491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D23351-8E9C-42CD-B1A5-BED79A0DA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Министерство социального развития, опеки и попечительства Иркутской </a:t>
            </a:r>
            <a:r>
              <a:rPr lang="ru-RU" sz="1700" b="1" kern="1400" dirty="0" smtClean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области</a:t>
            </a:r>
          </a:p>
          <a:p>
            <a:pPr algn="ctr">
              <a:spcAft>
                <a:spcPts val="0"/>
              </a:spcAft>
            </a:pPr>
            <a:endParaRPr lang="ru-RU" sz="2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Областное государственное казённое </a:t>
            </a:r>
            <a:r>
              <a:rPr lang="ru-RU" sz="2000" b="1" dirty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учреждение </a:t>
            </a:r>
            <a:r>
              <a:rPr lang="ru-RU" sz="2000" b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социального обслуживания «Центр </a:t>
            </a:r>
            <a:r>
              <a:rPr lang="ru-RU" sz="2000" b="1" dirty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социальной помощи семье и </a:t>
            </a:r>
            <a:r>
              <a:rPr lang="ru-RU" sz="2000" b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детям Нижнеилимского </a:t>
            </a:r>
            <a:r>
              <a:rPr lang="ru-RU" sz="2000" b="1" dirty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района</a:t>
            </a:r>
            <a:r>
              <a:rPr lang="ru-RU" sz="2000" b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»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Отделение </a:t>
            </a:r>
            <a:endParaRPr lang="ru-RU" sz="40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психолого-педагогической  помощи семье и детям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Акция «Георгиевская ленточка»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4343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Cambria заголовки"/>
                <a:ea typeface="Calibri"/>
                <a:cs typeface="Times New Roman"/>
              </a:rPr>
              <a:t>Георгиевская лента-символ памяти и уважения к ветеранам </a:t>
            </a:r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  <a:ea typeface="Calibri"/>
                <a:cs typeface="Times New Roman"/>
              </a:rPr>
              <a:t>ВОВ</a:t>
            </a:r>
            <a:endParaRPr lang="ru-RU" sz="2000" b="1" i="1" dirty="0">
              <a:solidFill>
                <a:schemeClr val="tx2"/>
              </a:solidFill>
              <a:latin typeface="Cambria заголовки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221088"/>
            <a:ext cx="289438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F:\9 мая\P10302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216" y="2194363"/>
            <a:ext cx="2952328" cy="23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4362"/>
            <a:ext cx="2808311" cy="22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Акция «Синяя ленточка»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1F497D"/>
                </a:solidFill>
                <a:latin typeface="Cambria заголовки"/>
              </a:rPr>
              <a:t>П</a:t>
            </a:r>
            <a:r>
              <a:rPr lang="ru-RU" sz="2000" b="1" i="1" dirty="0" smtClean="0">
                <a:solidFill>
                  <a:srgbClr val="1F497D"/>
                </a:solidFill>
                <a:latin typeface="Cambria заголовки"/>
              </a:rPr>
              <a:t>ривлечение </a:t>
            </a:r>
            <a:r>
              <a:rPr lang="ru-RU" sz="2000" b="1" i="1" dirty="0">
                <a:solidFill>
                  <a:srgbClr val="1F497D"/>
                </a:solidFill>
                <a:latin typeface="Cambria заголовки"/>
              </a:rPr>
              <a:t>внимания общества к проблеме </a:t>
            </a:r>
            <a:endParaRPr lang="ru-RU" sz="2000" b="1" i="1" dirty="0" smtClean="0">
              <a:solidFill>
                <a:srgbClr val="1F497D"/>
              </a:solidFill>
              <a:latin typeface="Cambria заголовки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1F497D"/>
                </a:solidFill>
                <a:latin typeface="Cambria заголовки"/>
              </a:rPr>
              <a:t>жестокого обращения с детьми</a:t>
            </a:r>
            <a:endParaRPr lang="ru-RU" sz="2000" b="1" i="1" dirty="0">
              <a:latin typeface="Cambria заголовки"/>
              <a:ea typeface="Times New Roman"/>
            </a:endParaRPr>
          </a:p>
        </p:txBody>
      </p:sp>
      <p:pic>
        <p:nvPicPr>
          <p:cNvPr id="5" name="Рисунок 4" descr="D:\!Serv\TEMP\Rar$DR51.125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24918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!Serv\TEMP\Rar$DR13.828\P1090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3"/>
            <a:ext cx="3593728" cy="29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Всероссийская акция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«Я – гражданин России»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1F497D"/>
                </a:solidFill>
                <a:latin typeface="Cambria заголовки"/>
              </a:rPr>
              <a:t>Формирование активной гражданской позиции</a:t>
            </a:r>
          </a:p>
        </p:txBody>
      </p:sp>
      <p:pic>
        <p:nvPicPr>
          <p:cNvPr id="5" name="Picture 8" descr="F:\акция\фото\IMGA0225.JPG"/>
          <p:cNvPicPr>
            <a:picLocks noChangeAspect="1" noChangeArrowheads="1"/>
          </p:cNvPicPr>
          <p:nvPr/>
        </p:nvPicPr>
        <p:blipFill>
          <a:blip r:embed="rId3" cstate="print"/>
          <a:srcRect r="16251"/>
          <a:stretch>
            <a:fillRect/>
          </a:stretch>
        </p:blipFill>
        <p:spPr bwMode="auto">
          <a:xfrm>
            <a:off x="5220072" y="2924944"/>
            <a:ext cx="36037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:\акция\фото\IMGA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55" y="2924944"/>
            <a:ext cx="40064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2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Акция «Каждого ребенка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за парту»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1F497D"/>
                </a:solidFill>
                <a:latin typeface="Cambria заголовки"/>
              </a:rPr>
              <a:t>Оказание адресной помощи несовершеннолетним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614070" cy="34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Downloads\DSC_21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24205"/>
          <a:stretch/>
        </p:blipFill>
        <p:spPr bwMode="auto">
          <a:xfrm>
            <a:off x="1043608" y="2852936"/>
            <a:ext cx="2625422" cy="3485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38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97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Социальная ярмарка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«Добрый март»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4343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Cambria заголовки"/>
                <a:ea typeface="Calibri"/>
                <a:cs typeface="Times New Roman"/>
              </a:rPr>
              <a:t>П</a:t>
            </a:r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  <a:ea typeface="Calibri"/>
                <a:cs typeface="Times New Roman"/>
              </a:rPr>
              <a:t>ривлечение </a:t>
            </a:r>
            <a:r>
              <a:rPr lang="ru-RU" sz="2000" b="1" i="1" dirty="0">
                <a:solidFill>
                  <a:schemeClr val="tx2"/>
                </a:solidFill>
                <a:latin typeface="Cambria заголовки"/>
                <a:ea typeface="Calibri"/>
                <a:cs typeface="Times New Roman"/>
              </a:rPr>
              <a:t>общественности к проблемам семей и детей, находящихся в трудной жизненной </a:t>
            </a:r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  <a:ea typeface="Calibri"/>
                <a:cs typeface="Times New Roman"/>
              </a:rPr>
              <a:t>ситуации</a:t>
            </a:r>
            <a:endParaRPr lang="ru-RU" sz="2000" b="1" i="1" dirty="0">
              <a:solidFill>
                <a:schemeClr val="tx2"/>
              </a:solidFill>
              <a:latin typeface="Cambria заголовки"/>
              <a:ea typeface="Calibri"/>
              <a:cs typeface="Times New Roman"/>
            </a:endParaRPr>
          </a:p>
        </p:txBody>
      </p:sp>
      <p:pic>
        <p:nvPicPr>
          <p:cNvPr id="6" name="Рисунок 5" descr="G:\акция Добрый март\IMG_20170320_1540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4" b="13962"/>
          <a:stretch/>
        </p:blipFill>
        <p:spPr bwMode="auto">
          <a:xfrm>
            <a:off x="1403648" y="2907228"/>
            <a:ext cx="2880320" cy="366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7228"/>
            <a:ext cx="280831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Семинары-практикумы для родителей и несовершеннолетних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  <p:sp>
        <p:nvSpPr>
          <p:cNvPr id="2" name="AutoShape 2" descr="https://mail.yandex.ru/message_part/DSC_2311.JPG?_uid=402611804&amp;name=DSC_2311.JPG&amp;hid=1.2&amp;ids=16888498602640524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yandex.ru/message_part/DSC_2311.JPG?_uid=402611804&amp;name=DSC_2311.JPG&amp;hid=1.2&amp;ids=168884986026405248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mail.yandex.ru/message_part/DSC_2311.JPG?_uid=402611804&amp;name=DSC_2311.JPG&amp;hid=1.2&amp;ids=168884986026405248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456384" cy="25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" y="2492896"/>
            <a:ext cx="3480426" cy="25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63832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Отделение психолого-педагогической помощи семье и детям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предоставляет следующие виды социальных услуг:</a:t>
            </a:r>
            <a:endParaRPr lang="ru-RU" sz="2000" b="1" i="1" kern="0" dirty="0">
              <a:solidFill>
                <a:srgbClr val="1F497D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 заголовки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rgbClr val="1F497D"/>
                </a:solidFill>
                <a:latin typeface="Cambria заголовки"/>
              </a:rPr>
              <a:t> 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1. социально-бытовые, направленные на поддержание жизнедеятельности получателей социальных услуг в быту;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 2. социально-медицинские, направленные на поддержание и сохранение здоровья получателей социальных услуг путем организации ухода, оказания содействия в проведении оздоровительных мероприятий, систематического наблюдения за получателями социальных услуг для выявления отклонений в состоянии их здоровья;</a:t>
            </a:r>
            <a:endParaRPr lang="ru-RU" sz="1400" b="1" i="1" kern="0" dirty="0">
              <a:solidFill>
                <a:srgbClr val="1F497D"/>
              </a:solidFill>
              <a:latin typeface="Cambria заголовки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 3. социально-психологические, предусматривающие оказание помощи в коррекции психологического состояния получателей социальных услуг для адаптации в социальной среде, в том числе оказание психологической помощи анонимно с использованием телефона доверия;</a:t>
            </a:r>
            <a:endParaRPr lang="ru-RU" sz="1400" b="1" i="1" kern="0" dirty="0">
              <a:solidFill>
                <a:srgbClr val="1F497D"/>
              </a:solidFill>
              <a:latin typeface="Cambria заголовки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4. социально-педагогические, направленные на профилактику отклонений в поведении и развитии личности получателей социальных услуг, формирование у них позитивных интересов (в том числе в сфере досуга), организацию их досуга, оказание помощи семье в воспитании детей; 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5. социально-трудовые, направленные на оказание помощи в трудоустройстве и в решении других проблем, связанных с трудовой адаптацией;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 6. социально-правовые, направленные на оказание помощи в получении юридических услуг, в том числе бесплатно, в защите прав и законных интересов получателей социальных услуг;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7. 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детей-инвалидов;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8. срочные социальные услуги.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i="1" kern="0" dirty="0" smtClean="0">
                <a:solidFill>
                  <a:srgbClr val="FF0000"/>
                </a:solidFill>
                <a:latin typeface="Cambria заголовки"/>
              </a:rPr>
              <a:t>Все услуги предоставляются бесплатно!</a:t>
            </a:r>
            <a:endParaRPr lang="ru-RU" sz="2000" b="1" i="1" kern="0" dirty="0">
              <a:solidFill>
                <a:srgbClr val="FF0000"/>
              </a:solidFill>
              <a:latin typeface="Cambria заголовки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kern="1400" dirty="0" smtClean="0">
              <a:solidFill>
                <a:srgbClr val="FF0000"/>
              </a:solidFill>
              <a:latin typeface="Cambria заголовки"/>
              <a:ea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400" dirty="0" smtClean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Отделение </a:t>
            </a: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психолого-педагогической            помощи семье и детям</a:t>
            </a:r>
            <a:endParaRPr lang="ru-RU" sz="2800" b="1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работает, чтобы сохранить семью, </a:t>
            </a:r>
            <a:endParaRPr lang="ru-RU" sz="2800" b="1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понимая, что именно семья дает </a:t>
            </a:r>
            <a:endParaRPr lang="ru-RU" sz="2800" b="1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человеку защиту, любовь, </a:t>
            </a:r>
            <a:endParaRPr lang="ru-RU" sz="2800" b="1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эмоциональное тепло, заботу и уход, </a:t>
            </a:r>
            <a:endParaRPr lang="ru-RU" sz="2800" b="1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</a:rPr>
              <a:t>передает традиции, социальный опыт, </a:t>
            </a:r>
            <a:endParaRPr lang="ru-RU" sz="2800" b="1" i="1" kern="1400" dirty="0" smtClean="0">
              <a:solidFill>
                <a:srgbClr val="FF0000"/>
              </a:solidFill>
              <a:latin typeface="Cambria заголовки"/>
              <a:ea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i="1" kern="1400" dirty="0" smtClean="0">
                <a:solidFill>
                  <a:srgbClr val="FF0000"/>
                </a:solidFill>
                <a:latin typeface="Cambria заголовки"/>
                <a:ea typeface="Times New Roman"/>
              </a:rPr>
              <a:t>взгляд </a:t>
            </a:r>
            <a:r>
              <a:rPr lang="ru-RU" sz="2800" b="1" i="1" kern="1400" dirty="0">
                <a:solidFill>
                  <a:srgbClr val="FF0000"/>
                </a:solidFill>
                <a:latin typeface="Cambria заголовки"/>
                <a:ea typeface="Times New Roman"/>
              </a:rPr>
              <a:t>на мир.</a:t>
            </a:r>
            <a:endParaRPr lang="ru-RU" sz="28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27483"/>
            <a:ext cx="4572000" cy="5525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 smtClean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Наш </a:t>
            </a: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адрес: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г. Железногорск-Илимский, 8-1а, 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 smtClean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кабинет </a:t>
            </a: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№ </a:t>
            </a:r>
            <a:r>
              <a:rPr lang="ru-RU" b="1" i="1" kern="1400" dirty="0" smtClean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104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тел. 3-20-60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 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п. Новая Игирма, </a:t>
            </a:r>
            <a:r>
              <a:rPr lang="ru-RU" b="1" i="1" kern="1400" dirty="0" err="1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мкр</a:t>
            </a: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. Химки, д. 37, 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помещение 1 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тел. 63-147 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 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Режим приема граждан: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понедельник – пятница </a:t>
            </a:r>
            <a:endParaRPr lang="ru-RU" b="1" i="1" kern="1400" dirty="0" smtClean="0">
              <a:solidFill>
                <a:srgbClr val="FF0000"/>
              </a:solidFill>
              <a:latin typeface="Cambria заголовки"/>
              <a:ea typeface="Times New Roman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 smtClean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с </a:t>
            </a: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9.00 до 17.12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обед: с 13.00 до 14.00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 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  </a:t>
            </a:r>
            <a:r>
              <a:rPr lang="en-US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E-mail: src-s@mail.ru </a:t>
            </a:r>
            <a:endParaRPr lang="ru-RU" sz="1400" i="1" dirty="0">
              <a:solidFill>
                <a:srgbClr val="FF0000"/>
              </a:solidFill>
              <a:latin typeface="Cambria заголовки"/>
              <a:ea typeface="Calibri"/>
              <a:cs typeface="Times New Roman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Сайт: </a:t>
            </a:r>
            <a:r>
              <a:rPr lang="en-US" b="1" i="1" kern="1400" dirty="0" err="1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cspsid</a:t>
            </a:r>
            <a:r>
              <a:rPr lang="ru-RU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85.</a:t>
            </a:r>
            <a:r>
              <a:rPr lang="en-US" b="1" i="1" kern="1400" dirty="0">
                <a:solidFill>
                  <a:srgbClr val="FF0000"/>
                </a:solidFill>
                <a:latin typeface="Cambria заголовки"/>
                <a:ea typeface="Times New Roman"/>
                <a:cs typeface="Times New Roman"/>
              </a:rPr>
              <a:t>ru </a:t>
            </a:r>
            <a:endParaRPr lang="ru-RU" sz="1400" i="1" dirty="0">
              <a:solidFill>
                <a:srgbClr val="FF0000"/>
              </a:solidFill>
              <a:effectLst/>
              <a:latin typeface="Cambria заголовки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67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Самые главные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права ребенка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жить и быть счастливым</a:t>
            </a:r>
          </a:p>
        </p:txBody>
      </p:sp>
    </p:spTree>
    <p:extLst>
      <p:ext uri="{BB962C8B-B14F-4D97-AF65-F5344CB8AC3E}">
        <p14:creationId xmlns:p14="http://schemas.microsoft.com/office/powerpoint/2010/main" val="18967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Отделение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психолого-педагогической  помощи семье и детям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Открыто с 1 февраля 2012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Обслуживает 17 муниципальных образований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(24 поселения)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Отделение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психолого-педагогической помощи семье и детям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  <p:graphicFrame>
        <p:nvGraphicFramePr>
          <p:cNvPr id="5" name="Содержимое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95077"/>
              </p:ext>
            </p:extLst>
          </p:nvPr>
        </p:nvGraphicFramePr>
        <p:xfrm>
          <a:off x="0" y="2276872"/>
          <a:ext cx="4932040" cy="404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" descr="D:\Рабочий стол\map-irkutskaya_nizhneilimskiy-karta.JP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 r="-1817" b="7880"/>
          <a:stretch>
            <a:fillRect/>
          </a:stretch>
        </p:blipFill>
        <p:spPr bwMode="auto">
          <a:xfrm>
            <a:off x="4932040" y="2276872"/>
            <a:ext cx="4176464" cy="414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5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629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Отделение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психолого-педагогической  помощи семье и детям</a:t>
            </a:r>
            <a:endParaRPr lang="ru-RU" sz="36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ru-RU" sz="2800" b="1" i="1" kern="0" dirty="0">
                <a:solidFill>
                  <a:schemeClr val="tx2"/>
                </a:solidFill>
                <a:latin typeface="Cambria заголовки"/>
              </a:rPr>
              <a:t>Цель: </a:t>
            </a:r>
            <a:r>
              <a:rPr lang="ru-RU" sz="2800" b="1" i="1" kern="0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 заголовки"/>
              </a:rPr>
              <a:t>профилактика социального </a:t>
            </a:r>
            <a:r>
              <a:rPr lang="ru-RU" sz="2800" b="1" i="1" kern="0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 заголовки"/>
              </a:rPr>
              <a:t>сиротства.</a:t>
            </a:r>
            <a:endParaRPr lang="ru-RU" sz="2800" b="1" i="1" kern="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 заголовки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ru-RU" sz="2800" b="1" i="1" kern="0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 заголовки"/>
              </a:rPr>
              <a:t>Задачи деятельности отделения:</a:t>
            </a:r>
            <a:endParaRPr lang="ru-RU" sz="2800" b="1" i="1" kern="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 заголовки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  - выявление </a:t>
            </a:r>
            <a:r>
              <a:rPr lang="ru-RU" sz="1600" b="1" i="1" kern="0" dirty="0">
                <a:solidFill>
                  <a:schemeClr val="tx2"/>
                </a:solidFill>
                <a:latin typeface="Cambria заголовки"/>
              </a:rPr>
              <a:t>причин и факторов социального неблагополучия конкретных семей и детей, их потребности в социальной </a:t>
            </a: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помощи,</a:t>
            </a:r>
            <a:endParaRPr lang="ru-RU" sz="1600" b="1" i="1" kern="0" dirty="0">
              <a:solidFill>
                <a:schemeClr val="tx2"/>
              </a:solidFill>
              <a:latin typeface="Cambria заголовки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  - оказание </a:t>
            </a:r>
            <a:r>
              <a:rPr lang="ru-RU" sz="1600" b="1" i="1" kern="0" dirty="0">
                <a:solidFill>
                  <a:schemeClr val="tx2"/>
                </a:solidFill>
                <a:latin typeface="Cambria заголовки"/>
              </a:rPr>
              <a:t>поддержки семьям и детям в решении их проблем и реализации собственных возможностей по преодолению сложных жизненных </a:t>
            </a: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ситуаций,</a:t>
            </a:r>
            <a:endParaRPr lang="ru-RU" sz="1600" b="1" i="1" kern="0" dirty="0">
              <a:solidFill>
                <a:schemeClr val="tx2"/>
              </a:solidFill>
              <a:latin typeface="Cambria заголовки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  - профилактика </a:t>
            </a:r>
            <a:r>
              <a:rPr lang="ru-RU" sz="1600" b="1" i="1" kern="0" dirty="0">
                <a:solidFill>
                  <a:schemeClr val="tx2"/>
                </a:solidFill>
                <a:latin typeface="Cambria заголовки"/>
              </a:rPr>
              <a:t>социального неблагополучия семей с детьми, защита прав и интересов </a:t>
            </a: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несовершеннолетних,</a:t>
            </a:r>
            <a:endParaRPr lang="ru-RU" sz="1600" b="1" i="1" kern="0" dirty="0">
              <a:solidFill>
                <a:schemeClr val="tx2"/>
              </a:solidFill>
              <a:latin typeface="Cambria заголовки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  - повышение </a:t>
            </a:r>
            <a:r>
              <a:rPr lang="ru-RU" sz="1600" b="1" i="1" kern="0" dirty="0">
                <a:solidFill>
                  <a:schemeClr val="tx2"/>
                </a:solidFill>
                <a:latin typeface="Cambria заголовки"/>
              </a:rPr>
              <a:t>уровня родительской компетенции, формирование чувство ответственности у родителей за воспитание, развитие и обеспечение </a:t>
            </a: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ребенка,</a:t>
            </a:r>
            <a:endParaRPr lang="ru-RU" sz="1600" b="1" i="1" kern="0" dirty="0">
              <a:solidFill>
                <a:schemeClr val="tx2"/>
              </a:solidFill>
              <a:latin typeface="Cambria заголовки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chemeClr val="tx2"/>
                </a:solidFill>
                <a:latin typeface="Cambria заголовки"/>
              </a:rPr>
              <a:t>  - вовлечение </a:t>
            </a:r>
            <a:r>
              <a:rPr lang="ru-RU" sz="1600" b="1" i="1" kern="0" dirty="0">
                <a:solidFill>
                  <a:schemeClr val="tx2"/>
                </a:solidFill>
                <a:latin typeface="Cambria заголовки"/>
              </a:rPr>
              <a:t>населения в решение проблем раннего выявления семейного неблагополучия, профилактику социального сиротства.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58600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Направления работы отделения психолого-педагогической помощи семье и детям</a:t>
            </a:r>
            <a:endParaRPr lang="ru-RU" sz="1600" b="1" i="1" kern="0" dirty="0">
              <a:solidFill>
                <a:srgbClr val="1F497D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 заголовки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600" b="1" i="1" kern="0" dirty="0" smtClean="0">
                <a:solidFill>
                  <a:srgbClr val="1F497D"/>
                </a:solidFill>
                <a:latin typeface="Cambria заголовки"/>
              </a:rPr>
              <a:t> 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1. Организация, выявление и учет на территории обслуживания семей и детей, нуждающихся в различных видах и формах социальной поддержки, направление в соответствующие функциональные подразделения Центра.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 2. Разработка и реализация индивидуальных планов социальной реабилитации и оказания помощи семье и детям. Организация поэтапного выполнения вывода семьи и детей из трудной жизненной ситуации.</a:t>
            </a:r>
            <a:endParaRPr lang="ru-RU" sz="1400" b="1" i="1" kern="0" dirty="0">
              <a:solidFill>
                <a:srgbClr val="1F497D"/>
              </a:solidFill>
              <a:latin typeface="Cambria заголовки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 3. Социальный патронаж семей и детей, нуждающихся в социальной помощи, реабилитации и поддержке.</a:t>
            </a:r>
            <a:endParaRPr lang="ru-RU" sz="1400" b="1" i="1" kern="0" dirty="0">
              <a:solidFill>
                <a:srgbClr val="1F497D"/>
              </a:solidFill>
              <a:latin typeface="Cambria заголовки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4. Помощь и поддержка семьям в решении проблем их самообеспечения, в воспитании детей, обучение детей и родителей здоровому образу жизни, поддержании психологического и физического здоровья, успешное разрешение семейных конфликтов, а также консультирование по иным социально-правовым, педагогическим, психологическим, бытовым, медицинским вопросам.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5. Межведомственное взаимодействие со структурами системы профилактики района и поселений по выводу семей, имеющих несовершеннолетних детей, из ТЖС и СОП.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 6. Организация и разработка соответствующей документации по проведению мероприятий отделения помощи семье и детям.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7. Организация выездных бригад в отдаленные поселки района для оказания консультативной социально-правовой, педагогической, психологической, бытовой, медицинской помощи населению.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1400" b="1" i="1" kern="0" dirty="0">
                <a:solidFill>
                  <a:srgbClr val="1F497D"/>
                </a:solidFill>
                <a:latin typeface="Cambria заголовки"/>
              </a:rPr>
              <a:t> </a:t>
            </a:r>
            <a:r>
              <a:rPr lang="ru-RU" sz="1400" b="1" i="1" kern="0" dirty="0" smtClean="0">
                <a:solidFill>
                  <a:srgbClr val="1F497D"/>
                </a:solidFill>
                <a:latin typeface="Cambria заголовки"/>
              </a:rPr>
              <a:t> 8. Осуществление мониторинга, коррекции и анализа работы отделения.</a:t>
            </a:r>
            <a:endParaRPr lang="ru-RU" sz="1400" b="1" i="1" kern="0" dirty="0">
              <a:solidFill>
                <a:srgbClr val="1F497D"/>
              </a:solidFill>
              <a:latin typeface="Cambria заголовки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FF0000"/>
                </a:solidFill>
                <a:latin typeface="Cambria заголовки"/>
                <a:ea typeface="+mj-ea"/>
                <a:cs typeface="Times New Roman" pitchFamily="18" charset="0"/>
              </a:rPr>
              <a:t>Межведомственное взаимодействие – </a:t>
            </a:r>
            <a:br>
              <a:rPr lang="ru-RU" sz="2400" b="1" i="1" kern="0" dirty="0">
                <a:solidFill>
                  <a:srgbClr val="FF0000"/>
                </a:solidFill>
                <a:latin typeface="Cambria заголовки"/>
                <a:ea typeface="+mj-ea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FF0000"/>
                </a:solidFill>
                <a:latin typeface="Cambria заголовки"/>
                <a:ea typeface="+mj-ea"/>
                <a:cs typeface="Times New Roman" pitchFamily="18" charset="0"/>
              </a:rPr>
              <a:t>основа для эффективной работы по профилактике </a:t>
            </a:r>
            <a:br>
              <a:rPr lang="ru-RU" sz="2400" b="1" i="1" kern="0" dirty="0">
                <a:solidFill>
                  <a:srgbClr val="FF0000"/>
                </a:solidFill>
                <a:latin typeface="Cambria заголовки"/>
                <a:ea typeface="+mj-ea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FF0000"/>
                </a:solidFill>
                <a:latin typeface="Cambria заголовки"/>
                <a:ea typeface="+mj-ea"/>
                <a:cs typeface="Times New Roman" pitchFamily="18" charset="0"/>
              </a:rPr>
              <a:t>социального сиротства </a:t>
            </a: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5220708"/>
              </p:ext>
            </p:extLst>
          </p:nvPr>
        </p:nvGraphicFramePr>
        <p:xfrm>
          <a:off x="179512" y="1556792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0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Технологии в работе с семьями, находящимися в трудной жизненной ситуации и социально-опасном положении: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Участковая социальная служба,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Раннее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выявление семейного </a:t>
            </a: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неблагополучия,</a:t>
            </a:r>
            <a:endParaRPr lang="ru-RU" sz="1900" b="1" i="1" dirty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Оказание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экстренной психологической помощи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посредством 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телефонного </a:t>
            </a: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консультирования,</a:t>
            </a:r>
            <a:endParaRPr lang="ru-RU" sz="1900" b="1" i="1" dirty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Реабилитационный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досуг детей «группы риска</a:t>
            </a: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»,</a:t>
            </a:r>
            <a:endParaRPr lang="ru-RU" sz="1900" b="1" i="1" dirty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Комплексная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помощь семье по месту </a:t>
            </a: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проживания, </a:t>
            </a:r>
            <a:endParaRPr lang="ru-RU" sz="1900" b="1" i="1" dirty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Работа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со </a:t>
            </a: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случаем,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- Технологии </a:t>
            </a:r>
            <a:r>
              <a:rPr lang="ru-RU" sz="1900" b="1" i="1" dirty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работы с людьми страдающими </a:t>
            </a: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алкогольной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tx2"/>
                </a:solidFill>
                <a:latin typeface="Cambria заголовки"/>
                <a:cs typeface="Times New Roman" pitchFamily="18" charset="0"/>
              </a:rPr>
              <a:t>          зависимостью и другие.</a:t>
            </a:r>
            <a:endParaRPr lang="ru-RU" sz="1900" b="1" i="1" dirty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dirty="0">
              <a:solidFill>
                <a:srgbClr val="000000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Подростковый клуб «Перспектива»</a:t>
            </a:r>
          </a:p>
          <a:p>
            <a:pPr lvl="0" algn="ctr" eaLnBrk="0" hangingPunct="0"/>
            <a:r>
              <a:rPr lang="ru-RU" altLang="ru-RU" sz="2000" b="1" i="1" dirty="0" smtClean="0">
                <a:solidFill>
                  <a:schemeClr val="tx2"/>
                </a:solidFill>
                <a:latin typeface="Cambria заголовки"/>
              </a:rPr>
              <a:t>  Клуб </a:t>
            </a:r>
            <a:r>
              <a:rPr lang="ru-RU" altLang="ru-RU" sz="2000" b="1" i="1" dirty="0">
                <a:solidFill>
                  <a:schemeClr val="tx2"/>
                </a:solidFill>
                <a:latin typeface="Cambria заголовки"/>
              </a:rPr>
              <a:t>«Перспектива» в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Cambria заголовки"/>
              </a:rPr>
              <a:t>г</a:t>
            </a:r>
            <a:r>
              <a:rPr lang="ru-RU" altLang="ru-RU" sz="2000" b="1" i="1" dirty="0">
                <a:solidFill>
                  <a:schemeClr val="tx2"/>
                </a:solidFill>
                <a:latin typeface="Cambria заголовки"/>
              </a:rPr>
              <a:t>. Железногорск –Илимском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Cambria заголовки"/>
              </a:rPr>
              <a:t>создан </a:t>
            </a:r>
          </a:p>
          <a:p>
            <a:pPr lvl="0" algn="ctr" eaLnBrk="0" hangingPunct="0"/>
            <a:r>
              <a:rPr lang="ru-RU" altLang="ru-RU" sz="2000" b="1" i="1" dirty="0" smtClean="0">
                <a:solidFill>
                  <a:schemeClr val="tx2"/>
                </a:solidFill>
                <a:latin typeface="Cambria заголовки"/>
              </a:rPr>
              <a:t>в 2014 году</a:t>
            </a:r>
            <a:r>
              <a:rPr lang="ru-RU" altLang="ru-RU" sz="2000" b="1" i="1" dirty="0">
                <a:solidFill>
                  <a:schemeClr val="tx2"/>
                </a:solidFill>
                <a:latin typeface="Cambria заголовки"/>
              </a:rPr>
              <a:t>. Заседания клуба проводят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Cambria заголовки"/>
              </a:rPr>
              <a:t>социальный педагог </a:t>
            </a:r>
          </a:p>
          <a:p>
            <a:pPr lvl="0" algn="ctr" eaLnBrk="0" hangingPunct="0"/>
            <a:r>
              <a:rPr lang="ru-RU" altLang="ru-RU" sz="2000" b="1" i="1" dirty="0" smtClean="0">
                <a:solidFill>
                  <a:schemeClr val="tx2"/>
                </a:solidFill>
                <a:latin typeface="Cambria заголовки"/>
              </a:rPr>
              <a:t>и педагог-психолог отделения.</a:t>
            </a:r>
          </a:p>
          <a:p>
            <a:pPr lvl="0" algn="ctr" eaLnBrk="0" hangingPunct="0"/>
            <a:endParaRPr lang="ru-RU" altLang="ru-RU" sz="2000" b="1" i="1" dirty="0" smtClean="0">
              <a:solidFill>
                <a:schemeClr val="tx2"/>
              </a:solidFill>
              <a:latin typeface="Cambria заголовки"/>
            </a:endParaRPr>
          </a:p>
          <a:p>
            <a:pPr lvl="0" algn="ctr" eaLnBrk="0" hangingPunct="0"/>
            <a:r>
              <a:rPr lang="ru-RU" altLang="ru-RU" sz="2000" b="1" i="1" kern="0" dirty="0" smtClean="0">
                <a:solidFill>
                  <a:schemeClr val="tx2"/>
                </a:solidFill>
                <a:latin typeface="Cambria заголовки"/>
              </a:rPr>
              <a:t>Цель: социализация </a:t>
            </a:r>
            <a:r>
              <a:rPr lang="ru-RU" altLang="ru-RU" sz="2000" b="1" i="1" kern="0" dirty="0">
                <a:solidFill>
                  <a:schemeClr val="tx2"/>
                </a:solidFill>
                <a:latin typeface="Cambria заголовки"/>
              </a:rPr>
              <a:t>подростков в условиях семейного неблагополучия.</a:t>
            </a:r>
            <a:endParaRPr lang="ru-RU" sz="2000" b="1" i="1" dirty="0" smtClean="0">
              <a:solidFill>
                <a:schemeClr val="tx2"/>
              </a:solidFill>
              <a:latin typeface="Cambria заголовки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5" y="3634666"/>
            <a:ext cx="3631317" cy="223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30" y="3634666"/>
            <a:ext cx="3397084" cy="22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Lenovo\Desktop\motto.net.ua-6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 заголовки"/>
                <a:cs typeface="Times New Roman" pitchFamily="18" charset="0"/>
              </a:rPr>
              <a:t>Проведение праздничных мероприятий</a:t>
            </a:r>
            <a:endParaRPr lang="ru-RU" sz="4000" dirty="0"/>
          </a:p>
          <a:p>
            <a:r>
              <a:rPr lang="ru-RU" sz="2000" dirty="0">
                <a:latin typeface="Cambria заголовки"/>
              </a:rPr>
              <a:t> </a:t>
            </a:r>
            <a:endParaRPr lang="ru-RU" sz="2000" dirty="0" smtClean="0">
              <a:latin typeface="Cambria заголовки"/>
            </a:endParaRPr>
          </a:p>
          <a:p>
            <a:r>
              <a:rPr lang="ru-RU" sz="2000" b="1" i="1" dirty="0">
                <a:solidFill>
                  <a:schemeClr val="tx2"/>
                </a:solidFill>
                <a:latin typeface="Cambria заголовки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Всемирный день ребенка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 Новый </a:t>
            </a:r>
            <a:r>
              <a:rPr lang="ru-RU" sz="2000" b="1" i="1" dirty="0">
                <a:solidFill>
                  <a:schemeClr val="tx2"/>
                </a:solidFill>
                <a:latin typeface="Cambria заголовки"/>
              </a:rPr>
              <a:t>год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 День космонавтики</a:t>
            </a:r>
            <a:endParaRPr lang="ru-RU" sz="2000" b="1" i="1" dirty="0">
              <a:solidFill>
                <a:schemeClr val="tx2"/>
              </a:solidFill>
              <a:latin typeface="Cambria заголовки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 8 марта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 23 </a:t>
            </a:r>
            <a:r>
              <a:rPr lang="ru-RU" sz="2000" b="1" i="1" dirty="0">
                <a:solidFill>
                  <a:schemeClr val="tx2"/>
                </a:solidFill>
                <a:latin typeface="Cambria заголовки"/>
              </a:rPr>
              <a:t>февраля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 День </a:t>
            </a:r>
            <a:r>
              <a:rPr lang="ru-RU" sz="2000" b="1" i="1" dirty="0">
                <a:solidFill>
                  <a:schemeClr val="tx2"/>
                </a:solidFill>
                <a:latin typeface="Cambria заголовки"/>
              </a:rPr>
              <a:t>Победы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Cambria заголовки"/>
              </a:rPr>
              <a:t>      День матери и др.</a:t>
            </a:r>
          </a:p>
          <a:p>
            <a:endParaRPr lang="ru-RU" sz="2800" b="1" i="1" dirty="0">
              <a:solidFill>
                <a:schemeClr val="tx2"/>
              </a:solidFill>
              <a:latin typeface="Cambria заголовки"/>
            </a:endParaRPr>
          </a:p>
          <a:p>
            <a:pPr>
              <a:buFont typeface="Wingdings" pitchFamily="2" charset="2"/>
              <a:buChar char="v"/>
            </a:pPr>
            <a:endParaRPr lang="ru-RU" sz="4000" dirty="0"/>
          </a:p>
          <a:p>
            <a:endParaRPr lang="ru-RU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FF0000"/>
              </a:solidFill>
              <a:latin typeface="Cambria заголовки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8956"/>
            <a:ext cx="32643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21088"/>
            <a:ext cx="32403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933</Words>
  <Application>Microsoft Office PowerPoint</Application>
  <PresentationFormat>Экран (4:3)</PresentationFormat>
  <Paragraphs>141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Scool3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ПК-21</dc:creator>
  <cp:lastModifiedBy>User</cp:lastModifiedBy>
  <cp:revision>71</cp:revision>
  <dcterms:created xsi:type="dcterms:W3CDTF">2015-05-19T06:42:06Z</dcterms:created>
  <dcterms:modified xsi:type="dcterms:W3CDTF">2019-05-08T06:20:09Z</dcterms:modified>
</cp:coreProperties>
</file>